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3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BA294-D8E3-4418-B561-8F0212D431C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95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B8A81-FC4E-4BDA-A473-A3AA0C1BFE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44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B8655-2F6D-4BEE-8025-91FD81BF8B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57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071B1-67CC-4915-BDE2-13B2B65F8A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00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B0CAA-E6FF-48A4-A0D8-72CD0ABF27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24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75B61-3E53-4101-ADFF-A83F5C6F79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CC85A-2795-4A53-8484-835CFB55B4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40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164D8-0B29-4157-ADDD-FAD450068A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9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7C7D1-378C-4AA7-B5B9-2C96623CD92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26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A7C4E-DB76-4476-8B78-7DDE6905699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54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2E4C3-6AD7-4DCB-8C45-3CF19D0BEAD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1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C792C4-241D-4F2D-9628-2E172C2C87C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ru-RU" sz="4400" i="1" dirty="0" smtClean="0"/>
              <a:t>И. А. Крылов</a:t>
            </a:r>
            <a:endParaRPr lang="ru-RU" sz="4400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ru-RU" sz="3200" i="1" dirty="0" smtClean="0"/>
              <a:t>Жанр басни в творчестве </a:t>
            </a:r>
            <a:r>
              <a:rPr lang="ru-RU" sz="3200" i="1" dirty="0"/>
              <a:t>К</a:t>
            </a:r>
            <a:r>
              <a:rPr lang="ru-RU" sz="3200" i="1" dirty="0" smtClean="0"/>
              <a:t>рылова</a:t>
            </a:r>
            <a:endParaRPr lang="ru-RU" sz="3200" i="1" dirty="0"/>
          </a:p>
        </p:txBody>
      </p:sp>
      <p:pic>
        <p:nvPicPr>
          <p:cNvPr id="2053" name="Picture 5" descr="http://school-ppt.3dn.ru/animashki/knigi/01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10668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15616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3200" i="1" dirty="0"/>
          </a:p>
        </p:txBody>
      </p:sp>
      <p:pic>
        <p:nvPicPr>
          <p:cNvPr id="2055" name="Picture 7" descr="http://im5-tub-ru.yandex.net/i?id=311718152-52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906438"/>
            <a:ext cx="23616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«Свинья под дубом»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9501" y="5596136"/>
            <a:ext cx="2949575" cy="38115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http://im0-tub-ru.yandex.net/i?id=469810163-0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01" y="2708920"/>
            <a:ext cx="3488400" cy="20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8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«Ворона и Лисица»</a:t>
            </a:r>
            <a:endParaRPr lang="ru-RU" dirty="0"/>
          </a:p>
        </p:txBody>
      </p:sp>
      <p:pic>
        <p:nvPicPr>
          <p:cNvPr id="5124" name="Picture 4" descr="http://im6-tub-ru.yandex.net/i?id=466862343-1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45" y="2420888"/>
            <a:ext cx="2693760" cy="33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06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«Стрекоза и Муравей»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1" y="5308104"/>
            <a:ext cx="2949575" cy="2556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http://im2-tub-ru.yandex.net/i?id=5889769-1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564904"/>
            <a:ext cx="3442080" cy="2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03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Басни И. А. Крылова учат быть добрыми, честными, справедливыми. Хотя в баснях действуют животные, птицы или предметы, мы понимаем, что речь идет о людях.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715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Биография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  <a:buNone/>
            </a:pPr>
            <a:r>
              <a:rPr lang="ru-RU" sz="2200" kern="0" dirty="0" smtClean="0">
                <a:solidFill>
                  <a:srgbClr val="000000"/>
                </a:solidFill>
              </a:rPr>
              <a:t>	     Иван </a:t>
            </a:r>
            <a:r>
              <a:rPr lang="ru-RU" sz="2200" kern="0" dirty="0">
                <a:solidFill>
                  <a:srgbClr val="000000"/>
                </a:solidFill>
              </a:rPr>
              <a:t>Андреевич Крылов родился в бедной дворянской семье и поэтому не получил никакого образования. </a:t>
            </a:r>
          </a:p>
          <a:p>
            <a:pPr lvl="0">
              <a:lnSpc>
                <a:spcPct val="80000"/>
              </a:lnSpc>
              <a:buNone/>
            </a:pPr>
            <a:r>
              <a:rPr lang="ru-RU" sz="2200" kern="0" dirty="0">
                <a:solidFill>
                  <a:srgbClr val="000000"/>
                </a:solidFill>
              </a:rPr>
              <a:t>     Первоначально письму и чтению обучал Ивана Андреевича отец, а затем у него появилась охота к литературе благодаря матери.          </a:t>
            </a:r>
          </a:p>
          <a:p>
            <a:pPr lvl="0">
              <a:lnSpc>
                <a:spcPct val="80000"/>
              </a:lnSpc>
              <a:buNone/>
            </a:pPr>
            <a:r>
              <a:rPr lang="ru-RU" sz="2400" kern="0" dirty="0">
                <a:solidFill>
                  <a:srgbClr val="000000"/>
                </a:solidFill>
                <a:latin typeface="Tahoma" panose="020B0604030504040204" pitchFamily="34" charset="0"/>
              </a:rPr>
              <a:t>       Учение давалось Крылову легко. Особенно были заметны с детства разнообразные способности Ивана Андреевича.   После смерти отца заботы о воспитании и образовании сыновей Ивана и Льва взяла на себя мать. Так как отец был единственным кормильцем семьи, Иван с детства начал работать в </a:t>
            </a:r>
            <a:r>
              <a:rPr lang="ru-RU" sz="2400" kern="0" dirty="0" err="1">
                <a:solidFill>
                  <a:srgbClr val="000000"/>
                </a:solidFill>
                <a:latin typeface="Tahoma" panose="020B0604030504040204" pitchFamily="34" charset="0"/>
              </a:rPr>
              <a:t>Калязинском</a:t>
            </a:r>
            <a:r>
              <a:rPr lang="ru-RU" sz="2400" kern="0" dirty="0">
                <a:solidFill>
                  <a:srgbClr val="000000"/>
                </a:solidFill>
                <a:latin typeface="Tahoma" panose="020B0604030504040204" pitchFamily="34" charset="0"/>
              </a:rPr>
              <a:t> земском суде, затем в Тверском магистрате. Из-за нехватки денег Крылов работал у Львовых, а платой за труд стала учеба.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40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" lvl="0" indent="-88900">
              <a:lnSpc>
                <a:spcPct val="80000"/>
              </a:lnSpc>
              <a:buNone/>
            </a:pPr>
            <a:r>
              <a:rPr lang="ru-RU" sz="2800" kern="0" dirty="0">
                <a:solidFill>
                  <a:srgbClr val="000000"/>
                </a:solidFill>
                <a:latin typeface="Tahoma" panose="020B0604030504040204" pitchFamily="34" charset="0"/>
              </a:rPr>
              <a:t>В Петербург Крылов переехал в 1782 с Львовыми. С 1783 служил в Казенной палате в Петербурге, активно занимался самообразованием. Кроме французского, он выучился читать и писать по-немецки и по-итальянски. Хорошо играл на скрипке, выучил теорию музыки, разбирался в математике. У Львовых и, возможно, у драматурга Я. Б. Княжнина, Крылов познакомился практически со всем, довольно узким кругом литераторов и знатоков искусств того времени, в числе которых был и Г. Р. Державин с женой, покровительствовавшей Крылову.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045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5-tub-ru.yandex.net/i?id=85601483-29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Крылову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Создателем басни считается Эзоп, древнегреческий баснописец, живший в 6 веке до н. э.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http://wiki.iteach.ru/images/a/a8/20081021_velazquez_diego_aes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402263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graycell.ru/picture/big/ezo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88" y="2492896"/>
            <a:ext cx="3096000" cy="3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62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басни характерны такие составные части: </a:t>
            </a:r>
            <a:r>
              <a:rPr lang="ru-RU" u="sng" dirty="0" smtClean="0"/>
              <a:t>зачин, мораль, часто встречающиеся повторы</a:t>
            </a:r>
            <a:r>
              <a:rPr lang="ru-RU" dirty="0" smtClean="0"/>
              <a:t>. Среди выразительно-изобразительных приемов – </a:t>
            </a:r>
            <a:r>
              <a:rPr lang="ru-RU" u="sng" dirty="0" smtClean="0"/>
              <a:t>аллегория, постоянные эпитеты, олицетворение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5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Герои басни – обычно животные. Часто басня построена как диалог. Басню отличают лаконизм, афористичность языка, использование просторечной лексики. Басня пишется особым стихом (строчками разной длины), передающем разговорную речь.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7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Аллегория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Аллегория (греч.) – иносказательное изображение понятия или явления действительности при помощи конкретного образа. Аллегория часто применяется в баснях, где хитрость иносказательно изображают в образе лисы, жадность – в обличии волка, коварство – в виде змеи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11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Эзопов язык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Эзопов язык - речь, которая изобилует иносказаниями, недомолвками и другими приемами для сокрытия прямого смысла.</a:t>
            </a:r>
          </a:p>
          <a:p>
            <a:r>
              <a:rPr lang="ru-RU" dirty="0" smtClean="0"/>
              <a:t>Мораль – логический, поучительный вывод из чего-нибудь. Мораль басни – краткое заключение, в котором разъяснена основная поучительная мысль.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2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0047</Template>
  <TotalTime>39</TotalTime>
  <Words>320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Arial</vt:lpstr>
      <vt:lpstr>Тема Office</vt:lpstr>
      <vt:lpstr>И. А. Крылов</vt:lpstr>
      <vt:lpstr>Биография</vt:lpstr>
      <vt:lpstr>Презентация PowerPoint</vt:lpstr>
      <vt:lpstr>Памятник Крылову</vt:lpstr>
      <vt:lpstr>Презентация PowerPoint</vt:lpstr>
      <vt:lpstr>Презентация PowerPoint</vt:lpstr>
      <vt:lpstr>Презентация PowerPoint</vt:lpstr>
      <vt:lpstr>Аллегория</vt:lpstr>
      <vt:lpstr>Эзопов язык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И. А. Крылов</dc:title>
  <dc:creator>Пастила</dc:creator>
  <cp:lastModifiedBy>Пастила</cp:lastModifiedBy>
  <cp:revision>5</cp:revision>
  <dcterms:created xsi:type="dcterms:W3CDTF">2013-06-01T19:14:04Z</dcterms:created>
  <dcterms:modified xsi:type="dcterms:W3CDTF">2013-06-01T19:53:07Z</dcterms:modified>
</cp:coreProperties>
</file>