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3D058A-3652-40C9-BD22-07426F9A0EF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jpeg"/><Relationship Id="rId7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19415"/>
            <a:ext cx="7117180" cy="1470025"/>
          </a:xfrm>
        </p:spPr>
        <p:txBody>
          <a:bodyPr/>
          <a:lstStyle/>
          <a:p>
            <a:r>
              <a:rPr lang="en-US" dirty="0" smtClean="0"/>
              <a:t>Easter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7117180" cy="861420"/>
          </a:xfrm>
        </p:spPr>
        <p:txBody>
          <a:bodyPr/>
          <a:lstStyle/>
          <a:p>
            <a:r>
              <a:rPr lang="en-US" dirty="0" smtClean="0"/>
              <a:t>In England and Russia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7145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88640"/>
            <a:ext cx="259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Easter Bunny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1979712" cy="29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10275"/>
            <a:ext cx="3026371" cy="27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3" y="711860"/>
            <a:ext cx="822437" cy="94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Easter bunny is an imaginary rabbit. Parents tell their children, that he gives them presents. Children look forward to Easter Sunny because Easter Bunny brings them an Easter basket </a:t>
            </a:r>
            <a:r>
              <a:rPr lang="en-US" dirty="0"/>
              <a:t>w</a:t>
            </a:r>
            <a:r>
              <a:rPr lang="en-US" dirty="0" smtClean="0"/>
              <a:t>ith chocolate eggs and other sweet things. When children wake up, they run about trying to find the eggs.</a:t>
            </a:r>
          </a:p>
          <a:p>
            <a:r>
              <a:rPr lang="en-US" dirty="0" smtClean="0"/>
              <a:t>The Bunny is </a:t>
            </a:r>
            <a:r>
              <a:rPr lang="en-US" dirty="0"/>
              <a:t>symbol of </a:t>
            </a:r>
            <a:r>
              <a:rPr lang="en-US" dirty="0" smtClean="0"/>
              <a:t>fertility </a:t>
            </a:r>
            <a:r>
              <a:rPr lang="en-US" dirty="0"/>
              <a:t>and </a:t>
            </a:r>
            <a:r>
              <a:rPr lang="en-US" dirty="0" smtClean="0"/>
              <a:t>prosperity.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505325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84784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 is a holiday in late March or early April, the first Sunday after the first full moon after 21 </a:t>
            </a:r>
            <a:r>
              <a:rPr lang="en-US" dirty="0"/>
              <a:t>March. Easter is a moveable feast, meaning it is not fixed in relation to the civil calendar. </a:t>
            </a:r>
            <a:endParaRPr lang="en-US" dirty="0" smtClean="0"/>
          </a:p>
          <a:p>
            <a:r>
              <a:rPr lang="en-US" dirty="0"/>
              <a:t>According to the Canonical gospels, Jesus </a:t>
            </a:r>
            <a:endParaRPr lang="en-US" dirty="0" smtClean="0"/>
          </a:p>
          <a:p>
            <a:r>
              <a:rPr lang="en-US" dirty="0" smtClean="0"/>
              <a:t>rose </a:t>
            </a:r>
            <a:r>
              <a:rPr lang="en-US" dirty="0"/>
              <a:t>from the dead on the third day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his crucifixion.</a:t>
            </a:r>
            <a:endParaRPr lang="ru-RU" dirty="0"/>
          </a:p>
        </p:txBody>
      </p:sp>
      <p:pic>
        <p:nvPicPr>
          <p:cNvPr id="1026" name="Picture 2" descr="C:\Users\Валерия\Desktop\501px-The_resurrection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3123704" cy="37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jts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35909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esktop\image_4d0b1d1ee49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" y="188641"/>
            <a:ext cx="39989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757912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Friday before Easter is called </a:t>
            </a:r>
          </a:p>
          <a:p>
            <a:r>
              <a:rPr lang="en-US" dirty="0"/>
              <a:t>Passionate </a:t>
            </a:r>
            <a:r>
              <a:rPr lang="en-US" dirty="0" smtClean="0"/>
              <a:t>Friday </a:t>
            </a:r>
            <a:r>
              <a:rPr lang="en-US" dirty="0"/>
              <a:t>in Russia and Good </a:t>
            </a:r>
            <a:r>
              <a:rPr lang="en-US" dirty="0" smtClean="0"/>
              <a:t>Friday </a:t>
            </a:r>
            <a:r>
              <a:rPr lang="en-US" dirty="0"/>
              <a:t>in England, commemorating the crucifixion and death of Jesus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Russia people cooks kulich and make them consecrated.</a:t>
            </a:r>
          </a:p>
          <a:p>
            <a:r>
              <a:rPr lang="en-US" dirty="0" smtClean="0"/>
              <a:t>In </a:t>
            </a:r>
            <a:r>
              <a:rPr lang="en-US" dirty="0"/>
              <a:t>England people treat hot cross </a:t>
            </a:r>
            <a:r>
              <a:rPr lang="en-US" dirty="0" smtClean="0"/>
              <a:t>buns to </a:t>
            </a:r>
            <a:r>
              <a:rPr lang="en-US" dirty="0"/>
              <a:t>each other.</a:t>
            </a:r>
          </a:p>
          <a:p>
            <a:endParaRPr lang="ru-RU" dirty="0"/>
          </a:p>
        </p:txBody>
      </p:sp>
      <p:pic>
        <p:nvPicPr>
          <p:cNvPr id="2051" name="Picture 3" descr="C:\Users\Валерия\Desktop\buns-hot-m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387849" cy="33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osh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" y="5122924"/>
            <a:ext cx="1542737" cy="17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60648"/>
            <a:ext cx="54726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Symbols of Easter: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linkClick r:id="rId2" action="ppaction://hlinksldjump"/>
              </a:rPr>
              <a:t>Easter </a:t>
            </a:r>
            <a:r>
              <a:rPr lang="en-US" sz="2400" dirty="0" smtClean="0">
                <a:hlinkClick r:id="rId2" action="ppaction://hlinksldjump"/>
              </a:rPr>
              <a:t>greeting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>
                <a:hlinkClick r:id="rId3" action="ppaction://hlinksldjump"/>
              </a:rPr>
              <a:t>Religious service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smtClean="0">
                <a:hlinkClick r:id="rId4" action="ppaction://hlinksldjump"/>
              </a:rPr>
              <a:t>Eggs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>
                <a:hlinkClick r:id="rId5" action="ppaction://hlinksldjump"/>
              </a:rPr>
              <a:t>Easter </a:t>
            </a:r>
            <a:r>
              <a:rPr lang="en-US" sz="2400" dirty="0" smtClean="0">
                <a:hlinkClick r:id="rId5" action="ppaction://hlinksldjump"/>
              </a:rPr>
              <a:t>food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>
                <a:hlinkClick r:id="rId6" action="ppaction://hlinksldjump"/>
              </a:rPr>
              <a:t>Spring Flowers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>
                <a:hlinkClick r:id="rId7" action="ppaction://hlinksldjump"/>
              </a:rPr>
              <a:t>Easter Bunny (only </a:t>
            </a:r>
            <a:r>
              <a:rPr lang="en-US" sz="2400" dirty="0" smtClean="0">
                <a:hlinkClick r:id="rId7" action="ppaction://hlinksldjump"/>
              </a:rPr>
              <a:t>in</a:t>
            </a:r>
            <a:r>
              <a:rPr lang="en-US" sz="2400" dirty="0" smtClean="0">
                <a:hlinkClick r:id="rId7" action="ppaction://hlinksldjump"/>
              </a:rPr>
              <a:t> </a:t>
            </a:r>
            <a:r>
              <a:rPr lang="en-US" sz="2400" dirty="0" smtClean="0">
                <a:hlinkClick r:id="rId7" action="ppaction://hlinksldjump"/>
              </a:rPr>
              <a:t>England)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074" name="Picture 2" descr="C:\Users\Валерия\Desktop\1269903058_320x4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367732" cy="35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6434ffc0241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2255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29569"/>
            <a:ext cx="3732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Easter greeting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43173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Sunday people usually greet each other with world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Jesus rose from the </a:t>
            </a:r>
            <a:r>
              <a:rPr lang="en-US" dirty="0" smtClean="0"/>
              <a:t>dead! </a:t>
            </a:r>
            <a:r>
              <a:rPr lang="en-US" dirty="0"/>
              <a:t>- Has truly </a:t>
            </a:r>
            <a:r>
              <a:rPr lang="en-US" dirty="0" smtClean="0"/>
              <a:t>revived.”  And people should kiss each other three times.</a:t>
            </a:r>
          </a:p>
          <a:p>
            <a:endParaRPr lang="ru-RU" dirty="0"/>
          </a:p>
        </p:txBody>
      </p:sp>
      <p:pic>
        <p:nvPicPr>
          <p:cNvPr id="6" name="Picture 5" descr="tsip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529013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16" y="4608513"/>
            <a:ext cx="25542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jajtsa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34"/>
            <a:ext cx="1706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632"/>
            <a:ext cx="3611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Religious service</a:t>
            </a:r>
          </a:p>
        </p:txBody>
      </p:sp>
      <p:pic>
        <p:nvPicPr>
          <p:cNvPr id="5" name="Picture 4" descr="pirog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3" y="139859"/>
            <a:ext cx="6110288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701407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</a:t>
            </a:r>
            <a:r>
              <a:rPr lang="en-US" dirty="0" smtClean="0"/>
              <a:t>a </a:t>
            </a:r>
            <a:r>
              <a:rPr lang="en-US" dirty="0" smtClean="0"/>
              <a:t>special </a:t>
            </a:r>
            <a:r>
              <a:rPr lang="en-US" dirty="0" smtClean="0"/>
              <a:t>religious service in the churches in Russia and England. English people bring </a:t>
            </a:r>
            <a:r>
              <a:rPr lang="en-US" dirty="0"/>
              <a:t>Easter basket to </a:t>
            </a:r>
            <a:r>
              <a:rPr lang="en-US" dirty="0" smtClean="0"/>
              <a:t>consecrate food from it.</a:t>
            </a:r>
          </a:p>
          <a:p>
            <a:r>
              <a:rPr lang="en-US" dirty="0" smtClean="0"/>
              <a:t>In England religious service is at sunrise.</a:t>
            </a:r>
          </a:p>
          <a:p>
            <a:r>
              <a:rPr lang="en-US" dirty="0" smtClean="0"/>
              <a:t>In </a:t>
            </a:r>
            <a:r>
              <a:rPr lang="en-US" dirty="0"/>
              <a:t>Russia religious service is at </a:t>
            </a:r>
            <a:r>
              <a:rPr lang="en-US" dirty="0" smtClean="0"/>
              <a:t>midnight.</a:t>
            </a:r>
            <a:endParaRPr lang="ru-RU" dirty="0"/>
          </a:p>
        </p:txBody>
      </p:sp>
      <p:pic>
        <p:nvPicPr>
          <p:cNvPr id="1026" name="Picture 2" descr="C:\Users\Валерия\Desktop\800px-PimonenkoNK_PashalZautrR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39" y="2780928"/>
            <a:ext cx="4411861" cy="30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86" y="190185"/>
            <a:ext cx="1946552" cy="24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34"/>
            <a:ext cx="1706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9048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Eggs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Easter people traditionally give to each other presents-Easter eggs. </a:t>
            </a:r>
            <a:r>
              <a:rPr lang="en-US" dirty="0"/>
              <a:t>Easter egg is t</a:t>
            </a:r>
            <a:r>
              <a:rPr lang="en-US" dirty="0" smtClean="0"/>
              <a:t>he </a:t>
            </a:r>
            <a:r>
              <a:rPr lang="en-US" dirty="0"/>
              <a:t>most popular emblem of </a:t>
            </a:r>
            <a:r>
              <a:rPr lang="en-US" dirty="0" smtClean="0"/>
              <a:t>Easter. In Russia people </a:t>
            </a:r>
            <a:r>
              <a:rPr lang="en-US" dirty="0" err="1" smtClean="0"/>
              <a:t>colour</a:t>
            </a:r>
            <a:r>
              <a:rPr lang="en-US" dirty="0" smtClean="0"/>
              <a:t> eggs in red</a:t>
            </a:r>
            <a:r>
              <a:rPr lang="en-US" dirty="0"/>
              <a:t>. </a:t>
            </a:r>
            <a:r>
              <a:rPr lang="en-US" dirty="0" smtClean="0"/>
              <a:t>Nowadays in </a:t>
            </a:r>
            <a:r>
              <a:rPr lang="en-US" dirty="0"/>
              <a:t>England </a:t>
            </a:r>
            <a:r>
              <a:rPr lang="en-US" dirty="0" smtClean="0"/>
              <a:t>Easter </a:t>
            </a:r>
            <a:r>
              <a:rPr lang="en-US" dirty="0"/>
              <a:t>eggs are usually made of chocolate. Easter egg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symbol </a:t>
            </a:r>
            <a:r>
              <a:rPr lang="en-US" dirty="0"/>
              <a:t>of new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Egg-rolling </a:t>
            </a:r>
            <a:r>
              <a:rPr lang="en-US" dirty="0"/>
              <a:t>is a traditional Easter pastime which still flourishes in Britain</a:t>
            </a:r>
            <a:r>
              <a:rPr lang="en-US" dirty="0" smtClean="0"/>
              <a:t>. Unfortunately, Russian children have forgotten this tradition.</a:t>
            </a:r>
            <a:endParaRPr lang="ru-RU" dirty="0"/>
          </a:p>
        </p:txBody>
      </p:sp>
      <p:pic>
        <p:nvPicPr>
          <p:cNvPr id="2050" name="Picture 2" descr="C:\Users\Валерия\Desktop\57317482_bcd4f12513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3466801"/>
            <a:ext cx="53530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88" y="1"/>
            <a:ext cx="172276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3" y="20933"/>
            <a:ext cx="1262407" cy="16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56" y="4581128"/>
            <a:ext cx="32432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34"/>
            <a:ext cx="1706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Easter </a:t>
            </a:r>
            <a:r>
              <a:rPr lang="en-US" sz="3600" dirty="0" smtClean="0"/>
              <a:t>food</a:t>
            </a: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91" y="1124744"/>
            <a:ext cx="5422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England: The </a:t>
            </a:r>
            <a:r>
              <a:rPr lang="en-US" dirty="0"/>
              <a:t>traditional </a:t>
            </a:r>
            <a:r>
              <a:rPr lang="en-US" dirty="0" smtClean="0"/>
              <a:t>Easter entertainments are </a:t>
            </a:r>
            <a:r>
              <a:rPr lang="en-US" dirty="0"/>
              <a:t>meat </a:t>
            </a:r>
            <a:r>
              <a:rPr lang="en-US" dirty="0" err="1"/>
              <a:t>medovo-garlick</a:t>
            </a:r>
            <a:r>
              <a:rPr lang="en-US" dirty="0"/>
              <a:t> quenelles, spring salad. The main </a:t>
            </a:r>
            <a:r>
              <a:rPr lang="en-US" dirty="0" smtClean="0"/>
              <a:t>Easter </a:t>
            </a:r>
            <a:r>
              <a:rPr lang="en-US" dirty="0"/>
              <a:t>dish is a The baked stuffed </a:t>
            </a:r>
            <a:r>
              <a:rPr lang="en-US" dirty="0" smtClean="0"/>
              <a:t>lamb.</a:t>
            </a:r>
            <a:endParaRPr lang="en-US" dirty="0"/>
          </a:p>
        </p:txBody>
      </p:sp>
      <p:pic>
        <p:nvPicPr>
          <p:cNvPr id="3075" name="Picture 3" descr="C:\Users\Валерия\Desktop\1162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8329"/>
            <a:ext cx="2411760" cy="22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3152495"/>
            <a:ext cx="519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Russia: The traditional Easter entertainments are kulich, </a:t>
            </a:r>
            <a:r>
              <a:rPr lang="en-US" dirty="0"/>
              <a:t>pasha. People start to cook food on a Maundy Thursday.  </a:t>
            </a:r>
            <a:endParaRPr lang="ru-RU" dirty="0"/>
          </a:p>
        </p:txBody>
      </p:sp>
      <p:pic>
        <p:nvPicPr>
          <p:cNvPr id="3076" name="Picture 4" descr="C:\Users\Валерия\Desktop\800px-Paskh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5825"/>
            <a:ext cx="3709566" cy="27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ash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63" y="4437112"/>
            <a:ext cx="3210524" cy="22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5"/>
            <a:ext cx="1496563" cy="17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24895"/>
            <a:ext cx="1243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34"/>
            <a:ext cx="1706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16632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Spring Flowers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29" y="117682"/>
            <a:ext cx="1903952" cy="27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23" y="4485831"/>
            <a:ext cx="2989858" cy="23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24" y="3212976"/>
            <a:ext cx="42672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701407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 it the time of the waiting of spring. </a:t>
            </a:r>
          </a:p>
          <a:p>
            <a:r>
              <a:rPr lang="en-US" dirty="0"/>
              <a:t>Tulips, </a:t>
            </a:r>
            <a:r>
              <a:rPr lang="en-US" dirty="0" smtClean="0"/>
              <a:t>narcissuses decorate Russian houses.</a:t>
            </a:r>
          </a:p>
          <a:p>
            <a:r>
              <a:rPr lang="en-US" dirty="0" smtClean="0"/>
              <a:t>In England people decorate churches and their houses with flowers. The main </a:t>
            </a:r>
            <a:r>
              <a:rPr lang="en-US" dirty="0"/>
              <a:t>flowers is </a:t>
            </a:r>
            <a:r>
              <a:rPr lang="en-US" dirty="0" smtClean="0"/>
              <a:t>the snow-white lily. It is the </a:t>
            </a:r>
            <a:r>
              <a:rPr lang="en-US" dirty="0"/>
              <a:t>symbol of </a:t>
            </a:r>
            <a:r>
              <a:rPr lang="en-US" dirty="0" smtClean="0"/>
              <a:t>the hope </a:t>
            </a:r>
            <a:r>
              <a:rPr lang="en-US" dirty="0"/>
              <a:t>and </a:t>
            </a:r>
            <a:r>
              <a:rPr lang="en-US" dirty="0" smtClean="0"/>
              <a:t>motherhood.</a:t>
            </a:r>
            <a:endParaRPr lang="ru-RU" dirty="0"/>
          </a:p>
        </p:txBody>
      </p:sp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234"/>
            <a:ext cx="1706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120</TotalTime>
  <Words>447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Summer</vt:lpstr>
      <vt:lpstr>Easter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Валерия</dc:creator>
  <cp:lastModifiedBy>Валерия</cp:lastModifiedBy>
  <cp:revision>13</cp:revision>
  <dcterms:created xsi:type="dcterms:W3CDTF">2011-05-03T18:13:32Z</dcterms:created>
  <dcterms:modified xsi:type="dcterms:W3CDTF">2011-05-04T11:14:06Z</dcterms:modified>
</cp:coreProperties>
</file>