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Стихийные явления , связанные  с реками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Выполняли ученицы 8«а» класса: </a:t>
            </a:r>
            <a:endParaRPr lang="ru-RU" dirty="0" smtClean="0"/>
          </a:p>
          <a:p>
            <a:r>
              <a:rPr lang="ru-RU" dirty="0" err="1" smtClean="0"/>
              <a:t>Дубенцова</a:t>
            </a:r>
            <a:r>
              <a:rPr lang="ru-RU" dirty="0" smtClean="0"/>
              <a:t> </a:t>
            </a:r>
            <a:r>
              <a:rPr lang="ru-RU" dirty="0"/>
              <a:t>Анна и </a:t>
            </a:r>
            <a:r>
              <a:rPr lang="ru-RU" dirty="0" err="1"/>
              <a:t>Шматко</a:t>
            </a:r>
            <a:r>
              <a:rPr lang="ru-RU" dirty="0"/>
              <a:t> Елизавета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1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Цунами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Цунами— </a:t>
            </a:r>
            <a:r>
              <a:rPr lang="ru-RU" sz="2400" dirty="0"/>
              <a:t>длинные волны, порождаемые мощным воздействием на всю толщу воды в океане или другом водоёме. Причиной большинства цунами являются подводные землетрясения, во время которых происходит резкое смещение </a:t>
            </a:r>
            <a:r>
              <a:rPr lang="ru-RU" sz="2400" dirty="0" smtClean="0"/>
              <a:t>участка </a:t>
            </a:r>
            <a:r>
              <a:rPr lang="ru-RU" sz="2400" dirty="0"/>
              <a:t>морского дна. Цунами образуются при землетрясении любой силы, но большой силы достигают те, которые возникают из-за сильных </a:t>
            </a:r>
            <a:r>
              <a:rPr lang="ru-RU" sz="2400" dirty="0" smtClean="0"/>
              <a:t>землетрясений. В </a:t>
            </a:r>
            <a:r>
              <a:rPr lang="ru-RU" sz="2400" dirty="0"/>
              <a:t>результате землетрясения распространяется несколько волн. Более 80% цунами возникают на периферии Тихого океана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588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88230"/>
            <a:ext cx="3069300" cy="20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22" y="1196752"/>
            <a:ext cx="3688858" cy="200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99" y="3454964"/>
            <a:ext cx="3534303" cy="233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8062"/>
            <a:ext cx="3149792" cy="236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05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Сели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Сель— </a:t>
            </a:r>
            <a:r>
              <a:rPr lang="ru-RU" sz="2800" dirty="0"/>
              <a:t>поток с очень большой концентрацией минеральных частиц, камней и обломков горных </a:t>
            </a:r>
            <a:r>
              <a:rPr lang="ru-RU" sz="2800" dirty="0" smtClean="0"/>
              <a:t>пород, </a:t>
            </a:r>
            <a:r>
              <a:rPr lang="ru-RU" sz="2800" dirty="0"/>
              <a:t>внезапно возникающий в бассейнах небольших горных рек, как правило, ливневыми осадками или бурным таянием </a:t>
            </a:r>
            <a:r>
              <a:rPr lang="ru-RU" sz="2800" dirty="0" smtClean="0"/>
              <a:t>снегов. Это </a:t>
            </a:r>
            <a:r>
              <a:rPr lang="ru-RU" sz="2800" dirty="0"/>
              <a:t>явление кратковременное </a:t>
            </a:r>
            <a:r>
              <a:rPr lang="ru-RU" sz="2800" dirty="0" smtClean="0"/>
              <a:t>(1—3 </a:t>
            </a:r>
            <a:r>
              <a:rPr lang="ru-RU" sz="2800" dirty="0"/>
              <a:t>ч), характерное для малых водотоков длиной до 25—30 </a:t>
            </a:r>
            <a:r>
              <a:rPr lang="ru-RU" sz="2800" dirty="0" smtClean="0"/>
              <a:t>км.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832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447828" cy="229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31882"/>
            <a:ext cx="3312368" cy="248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20" y="3653357"/>
            <a:ext cx="3384376" cy="253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02" y="3861048"/>
            <a:ext cx="3418446" cy="227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4824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Наводнения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Наводнение </a:t>
            </a:r>
            <a:r>
              <a:rPr lang="ru-RU" sz="2800" dirty="0"/>
              <a:t>— Затопление территории водой, являющееся стихийным бедствием</a:t>
            </a:r>
            <a:r>
              <a:rPr lang="ru-RU" sz="2800" dirty="0" smtClean="0"/>
              <a:t>. </a:t>
            </a:r>
            <a:r>
              <a:rPr lang="ru-RU" sz="2800" dirty="0"/>
              <a:t>Антипод </a:t>
            </a:r>
            <a:r>
              <a:rPr lang="ru-RU" sz="2800" dirty="0" smtClean="0"/>
              <a:t>засухи. Наводнения </a:t>
            </a:r>
            <a:r>
              <a:rPr lang="ru-RU" sz="2800" dirty="0"/>
              <a:t>случаются на многих реках Западной Европы — Дунае, Сене, Роне, По и </a:t>
            </a:r>
            <a:r>
              <a:rPr lang="ru-RU" sz="2800" dirty="0" smtClean="0"/>
              <a:t>другие, </a:t>
            </a:r>
            <a:r>
              <a:rPr lang="ru-RU" sz="2800" dirty="0"/>
              <a:t>а также на реках Янцзы и Хуанхэ в Китае, Миссисипи и Огайо в США. На территории современной России большие наводнения наблюдались на </a:t>
            </a:r>
            <a:r>
              <a:rPr lang="ru-RU" sz="2800" dirty="0" smtClean="0"/>
              <a:t>Днепре, Волге </a:t>
            </a:r>
            <a:r>
              <a:rPr lang="ru-RU" sz="2800" dirty="0"/>
              <a:t>и </a:t>
            </a:r>
            <a:r>
              <a:rPr lang="ru-RU" sz="2800" dirty="0" smtClean="0"/>
              <a:t>Амуре.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609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663851" cy="244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771" y="1192225"/>
            <a:ext cx="3922927" cy="230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46" y="4015741"/>
            <a:ext cx="3823094" cy="214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55" y="3926475"/>
            <a:ext cx="3696361" cy="227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202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Стихийные явления , связанные  с реками</vt:lpstr>
      <vt:lpstr>Цунами</vt:lpstr>
      <vt:lpstr>Презентация PowerPoint</vt:lpstr>
      <vt:lpstr>Сели</vt:lpstr>
      <vt:lpstr>Презентация PowerPoint</vt:lpstr>
      <vt:lpstr>Наводнения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Twilight Angel</cp:lastModifiedBy>
  <cp:revision>4</cp:revision>
  <dcterms:modified xsi:type="dcterms:W3CDTF">2013-12-07T07:55:36Z</dcterms:modified>
</cp:coreProperties>
</file>