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76" r:id="rId3"/>
    <p:sldId id="277" r:id="rId4"/>
    <p:sldId id="257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clrMru>
    <a:srgbClr val="FF6699"/>
    <a:srgbClr val="9147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01AA7-A7FD-4B8B-8CE4-B408C20071E5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C0A62-63D1-4F1B-9A1B-3DE1FC0C1B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17679"/>
            <a:ext cx="7429552" cy="16011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Жизнь и творчество Микеланджело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993509"/>
            <a:ext cx="7000924" cy="348085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Отрадно спать , отрадно камнем быть ,</a:t>
            </a:r>
          </a:p>
          <a:p>
            <a:r>
              <a:rPr lang="ru-RU" dirty="0" smtClean="0"/>
              <a:t>О , этот век ,преступный и постыдный ,</a:t>
            </a:r>
          </a:p>
          <a:p>
            <a:r>
              <a:rPr lang="ru-RU" dirty="0" smtClean="0"/>
              <a:t>Не жить , не чувствовать – удел завидный.</a:t>
            </a:r>
          </a:p>
          <a:p>
            <a:r>
              <a:rPr lang="ru-RU" dirty="0" smtClean="0"/>
              <a:t>Прошу , молчи , не смей меня будить.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Микеланджело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139256"/>
            <a:ext cx="9144000" cy="35991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Мадонна Дони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928802"/>
            <a:ext cx="2500330" cy="35719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Мадонна Лони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43570" y="1785926"/>
            <a:ext cx="3000396" cy="37862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«Мадонна Дони» 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7429552" cy="49292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После 2-х лет работы в школе Гирландайо произошёл переломный момент в жизни Микеланджело . Лоренцо великолепный попросил Гирландайо отдать своих двух лучших учеников в сады Медичи . Так Микеланджело начал путь скульптора  . Его мечта начала сбываться !Скульптор преодолел все препятствия  стоявшие на его пути , и доказал что он достоин и дальнейшего обучения в садах, создав свою первую скульптуру - Фавна 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         х х х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авна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2500306"/>
            <a:ext cx="2303168" cy="23574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   Фавна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71612"/>
            <a:ext cx="7572428" cy="5143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700" dirty="0" smtClean="0"/>
              <a:t>  </a:t>
            </a:r>
            <a:r>
              <a:rPr lang="ru-RU" sz="12300" dirty="0" smtClean="0"/>
              <a:t>В 1546  году Павел 3 назначает Микеланджело главным архитектором храма св. Петра . Скрипя сердцем ,он принял должность ,однако , с двумя условиями :</a:t>
            </a:r>
          </a:p>
          <a:p>
            <a:pPr>
              <a:buNone/>
            </a:pPr>
            <a:r>
              <a:rPr lang="ru-RU" sz="12300" dirty="0" smtClean="0"/>
              <a:t>1)Ему предоставлялись полномочия поступать во всём по собственному разумению </a:t>
            </a:r>
          </a:p>
          <a:p>
            <a:pPr>
              <a:buNone/>
            </a:pPr>
            <a:r>
              <a:rPr lang="ru-RU" sz="12300" dirty="0" smtClean="0"/>
              <a:t>2)Он отказывается от какого бы то ни было денежного вознаграждения , исключительно ради спасения своей души 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Дальнейшая жизнь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786810" y="707231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18 </a:t>
            </a:r>
            <a:r>
              <a:rPr lang="ru-RU" sz="2400" b="1" i="1" dirty="0" smtClean="0"/>
              <a:t>декабря</a:t>
            </a:r>
            <a:r>
              <a:rPr lang="ru-RU" sz="2800" b="1" dirty="0" smtClean="0"/>
              <a:t> 1564 года «великого» Микеланджело не стало . Ещё при жизни он хотел , чтобы его похоронили на родине , во Флоренции , но папа предложил похоронить  его в соборе святого Петра .</a:t>
            </a:r>
          </a:p>
          <a:p>
            <a:pPr>
              <a:buNone/>
            </a:pPr>
            <a:r>
              <a:rPr lang="ru-RU" sz="2800" b="1" dirty="0" smtClean="0"/>
              <a:t>Голова Харона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Заключение</a:t>
            </a:r>
            <a:endParaRPr lang="ru-RU" dirty="0"/>
          </a:p>
        </p:txBody>
      </p:sp>
      <p:pic>
        <p:nvPicPr>
          <p:cNvPr id="4" name="Рисунок 3" descr="Голова Харона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286256"/>
            <a:ext cx="3571900" cy="23574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Минус 4"/>
          <p:cNvSpPr/>
          <p:nvPr/>
        </p:nvSpPr>
        <p:spPr>
          <a:xfrm>
            <a:off x="4000496" y="3929066"/>
            <a:ext cx="45719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71612"/>
            <a:ext cx="7498080" cy="50006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Опьянение Ноя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498080" cy="10112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Картины Микеланджело :</a:t>
            </a:r>
            <a:endParaRPr lang="ru-RU" dirty="0"/>
          </a:p>
        </p:txBody>
      </p:sp>
      <p:pic>
        <p:nvPicPr>
          <p:cNvPr id="4" name="Рисунок 3" descr="опьянение Ноя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428868"/>
            <a:ext cx="4572032" cy="3429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Умирающий раб 2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214554"/>
            <a:ext cx="2428892" cy="30003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Умирающий раб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86446" y="2571744"/>
            <a:ext cx="2143140" cy="22860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Умирающий раб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трашный суд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76450" y="2357430"/>
            <a:ext cx="2138360" cy="2500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6" name="Содержимое 5" descr="Страшн суд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72198" y="2500306"/>
            <a:ext cx="1928825" cy="22860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Страшный суд  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Евы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2786082" cy="2500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Сотворение Адама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72132" y="1428736"/>
            <a:ext cx="3071834" cy="24288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715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Сотворение Адама и Евы</a:t>
            </a:r>
            <a:endParaRPr lang="ru-RU" dirty="0"/>
          </a:p>
        </p:txBody>
      </p:sp>
      <p:pic>
        <p:nvPicPr>
          <p:cNvPr id="7" name="Рисунок 6" descr="Но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4572008"/>
            <a:ext cx="3857620" cy="19288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ств Евы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4572008"/>
            <a:ext cx="3000396" cy="20002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семирный потоп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2285992"/>
            <a:ext cx="5143536" cy="25003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Всемирный потоп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икеланджело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2357430"/>
            <a:ext cx="2571768" cy="30003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Микеланджело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еризи да Караваджо поцелуй Иуды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2143116"/>
            <a:ext cx="4500594" cy="30003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Меризи да Караваджо . Поцелуй</a:t>
            </a:r>
            <a:br>
              <a:rPr lang="ru-RU" dirty="0" smtClean="0"/>
            </a:br>
            <a:r>
              <a:rPr lang="ru-RU" dirty="0" smtClean="0"/>
              <a:t>                       Иуды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4294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5400" dirty="0" smtClean="0"/>
              <a:t>  Спасибо за внимание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714612" y="3429000"/>
            <a:ext cx="3143272" cy="250033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Родился 6марта 1475 года 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Настоящее имя : Микеланджело де Франческо де Нери де Миниато дель Сера и Людовико ди Леонардо ди Буонарроти Симони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286708" cy="5143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Микеланджело – один из величайших скульпторов Эпохи Возрождения . Он был первым скульптором ,познавшим строение человеческого организма и высекшим скульптуры из мрамора , показав всю красоту человеческого тела . Многие его планы и идеи так и остались не реализованными не потому ,что не хватало сил , а потому ,что он всегда ставил перед собой сверхзадачи.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Творчество Микеланджело не знало границ и пределов , для него не существовало определенных правил и канонов . Микеланджело прожил долгую жизнь . Роспись Сикстинской капеллы Медичи и собор св. Петра в Риме – произведения , каждое из которых даёт ему право на бессмертие в истории искусства 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98080" cy="8683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               Введение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1571612"/>
            <a:ext cx="7504960" cy="50006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«Мадонна у лестницы»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Начало творческого пути</a:t>
            </a:r>
            <a:endParaRPr lang="ru-RU" dirty="0"/>
          </a:p>
        </p:txBody>
      </p:sp>
      <p:pic>
        <p:nvPicPr>
          <p:cNvPr id="6" name="Рисунок 5" descr="Мадонна у лестницы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285992"/>
            <a:ext cx="3143271" cy="37862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Богородица с мл.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428868"/>
            <a:ext cx="1907162" cy="25003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Богородица с младенцем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00760" y="2357430"/>
            <a:ext cx="1931004" cy="25717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«Богородица с младенцем»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плакивание Хрис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2428868"/>
            <a:ext cx="3643338" cy="250033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« Оплакивание Христа»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адонна Питт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1714488"/>
            <a:ext cx="3286148" cy="37147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« Мадонна Питти »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....Таддеи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73085" y="2571744"/>
            <a:ext cx="1898849" cy="21431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...Таддеи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57884" y="2000240"/>
            <a:ext cx="2571769" cy="32861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« Мадонна Тадеи »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158</TotalTime>
  <Words>405</Words>
  <Application>Microsoft Office PowerPoint</Application>
  <PresentationFormat>Экран (4:3)</PresentationFormat>
  <Paragraphs>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Тема1</vt:lpstr>
      <vt:lpstr>Жизнь и творчество Микеланджело</vt:lpstr>
      <vt:lpstr>          Микеланджело</vt:lpstr>
      <vt:lpstr>Слайд 3</vt:lpstr>
      <vt:lpstr>                        Введение</vt:lpstr>
      <vt:lpstr>Начало творческого пути</vt:lpstr>
      <vt:lpstr>«Богородица с младенцем»</vt:lpstr>
      <vt:lpstr>     « Оплакивание Христа»</vt:lpstr>
      <vt:lpstr>        « Мадонна Питти »</vt:lpstr>
      <vt:lpstr>       « Мадонна Тадеи »</vt:lpstr>
      <vt:lpstr>        «Мадонна Дони» </vt:lpstr>
      <vt:lpstr>                            х х х</vt:lpstr>
      <vt:lpstr>                      Фавна</vt:lpstr>
      <vt:lpstr>          Дальнейшая жизнь</vt:lpstr>
      <vt:lpstr>                  Заключение</vt:lpstr>
      <vt:lpstr>Картины Микеланджело :</vt:lpstr>
      <vt:lpstr>           Умирающий раб</vt:lpstr>
      <vt:lpstr>           Страшный суд  </vt:lpstr>
      <vt:lpstr>  Сотворение Адама и Евы</vt:lpstr>
      <vt:lpstr>        Всемирный потоп</vt:lpstr>
      <vt:lpstr>Меризи да Караваджо . Поцелуй                        Иуды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Микеланджело</dc:title>
  <dc:creator>User</dc:creator>
  <cp:lastModifiedBy>Коля</cp:lastModifiedBy>
  <cp:revision>26</cp:revision>
  <dcterms:created xsi:type="dcterms:W3CDTF">2011-12-06T12:59:31Z</dcterms:created>
  <dcterms:modified xsi:type="dcterms:W3CDTF">2013-05-31T18:05:44Z</dcterms:modified>
</cp:coreProperties>
</file>