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6" r:id="rId8"/>
    <p:sldId id="264" r:id="rId9"/>
    <p:sldId id="265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yhero.com/ReadingRoom/books/harrypotter2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b/b4/Jk-rowling-crop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okrug.tv/pic/person/c/4/9/2/medium_c492e276af2e5df542790f1b3b33142d.jpe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lbioncom.ru/img/photo/1235038363_800px-reed_hall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1.liveinternet.ru/images/attach/c/0/46/933/46933746_Joanne_Kathleen_Rowling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l.jou.ufl.edu/projects/fall01/dowling/rowling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7.imageshack.us/img7/7598/rowkd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428860" y="2285992"/>
            <a:ext cx="6172200" cy="1894362"/>
          </a:xfrm>
        </p:spPr>
        <p:txBody>
          <a:bodyPr/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643438"/>
            <a:ext cx="6400800" cy="1752600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sz="6000" cap="small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Joanne Rowling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2" descr="C:\Users\Администратор\Desktop\джоан ролинг\jk_row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785813"/>
            <a:ext cx="2921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elephant house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3363" cy="4525963"/>
          </a:xfrm>
        </p:spPr>
        <p:txBody>
          <a:bodyPr anchor="ctr"/>
          <a:lstStyle/>
          <a:p>
            <a:pPr marL="4763" indent="-4763" algn="ctr">
              <a:buFont typeface="Arial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"The Elephant House" – one of the cafés in Edinburgh in which Rowling wrote the first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Harry Potter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novel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2" descr="C:\Users\Администратор\Desktop\джоан ролинг\546px-The_elephant_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571625"/>
            <a:ext cx="4186237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375" y="1600200"/>
            <a:ext cx="2257425" cy="4525963"/>
          </a:xfrm>
        </p:spPr>
        <p:txBody>
          <a:bodyPr rtlCol="0" anchor="ctr">
            <a:normAutofit/>
          </a:bodyPr>
          <a:lstStyle/>
          <a:p>
            <a:pPr marL="6350" indent="-635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In 1995, Rowling finished her manuscript for </a:t>
            </a:r>
            <a:r>
              <a:rPr lang="en-US" i="1" dirty="0" smtClean="0"/>
              <a:t>Harry Potter and the Philosopher's Stone</a:t>
            </a:r>
            <a:r>
              <a:rPr lang="en-US" dirty="0" smtClean="0"/>
              <a:t> on an old manual typewriter</a:t>
            </a:r>
            <a:endParaRPr lang="ru-RU" dirty="0"/>
          </a:p>
        </p:txBody>
      </p:sp>
      <p:pic>
        <p:nvPicPr>
          <p:cNvPr id="8195" name="Picture 2" descr="C:\Users\Администратор\Desktop\джоан ролинг\1245156334_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31950"/>
            <a:ext cx="600075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Администратор\Desktop\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38"/>
            <a:ext cx="91440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harrypotter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685800"/>
            <a:ext cx="38941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3657600" cy="495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book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"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Harry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Potter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Goblet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Fire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",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top-selling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book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2000,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7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million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hardcovers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sold</a:t>
            </a:r>
            <a:r>
              <a:rPr lang="ru-RU" sz="3600" dirty="0" smtClean="0"/>
              <a:t>.</a:t>
            </a:r>
            <a:r>
              <a:rPr lang="ru-RU" sz="40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428625"/>
            <a:ext cx="8229600" cy="1357313"/>
          </a:xfrm>
        </p:spPr>
        <p:txBody>
          <a:bodyPr anchor="ctr"/>
          <a:lstStyle/>
          <a:p>
            <a:pPr marL="4763" indent="-4763" algn="ctr">
              <a:buFont typeface="Arial" charset="0"/>
              <a:buNone/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Harry Potter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is now a global brand worth an estimated £7 billion ($15 billion)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2" descr="C:\Users\Администратор\Desktop\джоан ролинг\6038568_600x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65300"/>
            <a:ext cx="8286750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Администратор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88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428625"/>
            <a:ext cx="8229600" cy="1214438"/>
          </a:xfrm>
        </p:spPr>
        <p:txBody>
          <a:bodyPr rtlCol="0" anchor="ctr">
            <a:normAutofit/>
          </a:bodyPr>
          <a:lstStyle/>
          <a:p>
            <a:pPr marL="4763" indent="-4763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 October 1998, Warner Bros. purchased the film rights to the first two novels for a seven-figure sum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2" descr="C:\Users\Администратор\Desktop\джоан ролинг\1308489337_rouling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43063"/>
            <a:ext cx="827405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истратор\Desktop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13"/>
            <a:ext cx="91440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285750"/>
            <a:ext cx="3686175" cy="5883275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Rowling had gained some creative control on the films, reviewing all the scripts as well as acting as a producer on the final two-part installment,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Deathly Hallows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2" descr="C:\Users\Администратор\Desktop\джоан ролинг\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285750"/>
            <a:ext cx="4484687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857875" y="642938"/>
            <a:ext cx="2828925" cy="5483225"/>
          </a:xfrm>
        </p:spPr>
        <p:txBody>
          <a:bodyPr rtlCol="0" anchor="ctr">
            <a:normAutofit/>
          </a:bodyPr>
          <a:lstStyle/>
          <a:p>
            <a:pPr marL="4763" indent="-4763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Forbes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has named Rowling as the first person to become a U.S.-dollar billionaire by writing books, the second-richest female entertainer and the 1,062nd richest person in the world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2" descr="C:\Users\Администратор\Desktop\джоан ролинг\J_%20K_%20Rowling%20with%20Quidditch%20Broomstick%20on%20her%20shoul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5416550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81400" y="2286000"/>
            <a:ext cx="5257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She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awarded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O.B.E. (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Officer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Order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British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Empire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2000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Queen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Elizabeth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II's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Birthday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Honors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List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her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services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literature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received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her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fans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Prince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Charles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Prince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Wales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1267" name="Picture 5" descr="Jk-rowling-crop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480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63"/>
            <a:ext cx="3971925" cy="5626100"/>
          </a:xfrm>
        </p:spPr>
        <p:txBody>
          <a:bodyPr anchor="ctr"/>
          <a:lstStyle/>
          <a:p>
            <a:pPr marL="4763" indent="-4763" algn="ctr">
              <a:buFont typeface="Arial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Rowling, once a single parent herself, is now president of the charity Gingerbread (originally One Parent Families)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C:\Users\Администратор\Desktop\джоан ролинг\article-1015475-00EF285100000578-284_233x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285750"/>
            <a:ext cx="4348163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43625" y="1071563"/>
            <a:ext cx="2543175" cy="5026025"/>
          </a:xfrm>
        </p:spPr>
        <p:txBody>
          <a:bodyPr rtlCol="0" anchor="ctr">
            <a:normAutofit/>
          </a:bodyPr>
          <a:lstStyle/>
          <a:p>
            <a:pPr marL="4763" indent="-4763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 2006, Rowling contributed a substantial sum toward the creation of a new Centre for Regenerative Medicine at Edinburgh University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2" descr="C:\Users\Администратор\Desktop\джоан ролинг\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561816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Joanne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Rowling</a:t>
            </a:r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71938" y="1600200"/>
            <a:ext cx="4614862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She was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born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at the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31</a:t>
            </a:r>
            <a:r>
              <a:rPr lang="en-US" i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of July 1965 in England</a:t>
            </a:r>
            <a:endParaRPr lang="en-US" i="1" baseline="30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Occupation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Novelist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Education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Bachelor of Arts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Alma mater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University of Exeter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Genres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Fantasy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Notable work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Harry Potter series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Children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2 daughters, 1 son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2" descr="C:\Users\Администратор\Desktop\джоан ролинг\220px-J__K__Rowling_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66863"/>
            <a:ext cx="3643313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1925" cy="4525963"/>
          </a:xfrm>
        </p:spPr>
        <p:txBody>
          <a:bodyPr anchor="ctr"/>
          <a:lstStyle/>
          <a:p>
            <a:pPr marL="4763" indent="-4763" algn="ctr">
              <a:buFont typeface="Arial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 September 2008, on the eve of the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Labour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Party Conference, Rowling announced that she had donated £1 million to the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Labour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Party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2" descr="C:\Users\Администратор\Desktop\джоан ролинг\e456f8a474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643063"/>
            <a:ext cx="42957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5000" y="1143000"/>
            <a:ext cx="2971800" cy="4983163"/>
          </a:xfrm>
        </p:spPr>
        <p:txBody>
          <a:bodyPr rtlCol="0" anchor="ctr">
            <a:normAutofit/>
          </a:bodyPr>
          <a:lstStyle/>
          <a:p>
            <a:pPr marL="6350" indent="-635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She believes that poor and vulnerable families will fare much better under the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Labour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Party than they would under a Cameron-led Conservative Party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2" descr="C:\Users\Администратор\Desktop\джоан ролинг\2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71625"/>
            <a:ext cx="5148263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джоан ролинг\3a180773d51c3f6f31c07f76b57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9713" y="0"/>
            <a:ext cx="5094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75"/>
            <a:ext cx="4257675" cy="5411788"/>
          </a:xfrm>
        </p:spPr>
        <p:txBody>
          <a:bodyPr anchor="ctr"/>
          <a:lstStyle/>
          <a:p>
            <a:pPr marL="4763" indent="-4763" algn="ctr">
              <a:buFont typeface="Arial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As a resident of Scotland, Rowling is eligible to vote in the 2014 referendum on Scottish independence, and intends to vote in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favour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of the union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5000625" y="1600200"/>
            <a:ext cx="3686175" cy="4525963"/>
          </a:xfrm>
        </p:spPr>
        <p:txBody>
          <a:bodyPr anchor="ctr"/>
          <a:lstStyle/>
          <a:p>
            <a:pPr marL="4763" indent="-4763" algn="ctr">
              <a:buFont typeface="Arial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Over the years, some religious people have decried Rowling's books for supposedly promoting witchcraft; however, Rowling identifies as a Christian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C:\Users\Администратор\Desktop\джоан ролинг\JKRowlingPA_468x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01788"/>
            <a:ext cx="4572000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85750"/>
            <a:ext cx="3500438" cy="6286500"/>
          </a:xfrm>
        </p:spPr>
        <p:txBody>
          <a:bodyPr rtlCol="0" anchor="ctr">
            <a:normAutofit lnSpcReduction="10000"/>
          </a:bodyPr>
          <a:lstStyle/>
          <a:p>
            <a:pPr marL="4763" indent="-4763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Rowling has received honorary degrees from St Andrews University, the University of Edinburgh, Napier University, the University of Exeter, the University of Aberdeen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and Harvard University, for whom she spoke at the 2008 commencement ceremony. In 2009 Rowling was awarded the Légion d'honneur by French President Nicolas Sarkozy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2" descr="C:\Users\Администратор\Desktop\джоан ролинг\rowling_narrowweb__300x405,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0" y="0"/>
            <a:ext cx="508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J. K. Rowling’s signature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2" descr="C:\Users\Администратор\Desktop\джоан ролинг\JKRowlingsigna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1428750"/>
            <a:ext cx="7772400" cy="3857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Tiganova </a:t>
            </a:r>
            <a:r>
              <a:rPr lang="en-US" dirty="0" err="1" smtClean="0">
                <a:solidFill>
                  <a:schemeClr val="tx1"/>
                </a:solidFill>
              </a:rPr>
              <a:t>Nadezhda-Anastasiya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Ternovetskaya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Anna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School </a:t>
            </a:r>
            <a:r>
              <a:rPr lang="ru-RU" dirty="0" smtClean="0">
                <a:solidFill>
                  <a:schemeClr val="tx1"/>
                </a:solidFill>
              </a:rPr>
              <a:t>№</a:t>
            </a:r>
            <a:r>
              <a:rPr lang="en-US" dirty="0" smtClean="0">
                <a:solidFill>
                  <a:schemeClr val="tx1"/>
                </a:solidFill>
              </a:rPr>
              <a:t>10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Petropavlovsk-Kamchatsky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28600"/>
            <a:ext cx="29718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Joanne Rowling was born in Yate, near Bristol, a few miles south of a town called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Dursley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099" name="Picture 4" descr="medium_c492e276af2e5df542790f1b3b33142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Church Cottage,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Tutshill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114550" cy="4525963"/>
          </a:xfrm>
        </p:spPr>
        <p:txBody>
          <a:bodyPr anchor="ctr"/>
          <a:lstStyle/>
          <a:p>
            <a:pPr marL="4763" indent="-4763" algn="ctr">
              <a:buFont typeface="Arial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It is Rowling's childhood home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2" descr="C:\Users\Администратор\Desktop\джоан ролинг\800px-Church_Cottage,_Tutsh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75" y="157162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Graduated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Exeter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University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6147" name="Picture 5" descr="1235038363_800px-reed_hal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98625"/>
            <a:ext cx="70866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3810000" cy="2438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She i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a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former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English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teacher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7171" name="Picture 4" descr="46933746_Joanne_Kathleen_Rowli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3975" y="0"/>
            <a:ext cx="528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sz="quarter" idx="1"/>
          </p:nvPr>
        </p:nvSpPr>
        <p:spPr>
          <a:xfrm>
            <a:off x="3571875" y="285750"/>
            <a:ext cx="5114925" cy="5840413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 1988, Rowling wrote a short-essay about her time studying Classics entitled "What was the Name of that Nymph Again? or Greek and Roman Studies Recalled", it was published by the University of Exeter's journal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Pegasus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2" descr="C:\Users\Администратор\Desktop\джоан ролинг\roli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49238"/>
            <a:ext cx="314325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1219200"/>
            <a:ext cx="3429000" cy="4800600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She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writes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books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longhand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rather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computer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8195" name="Picture 4" descr="rowli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2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228600" y="381000"/>
            <a:ext cx="41148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    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"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Harry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Potter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"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novel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published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publisher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asked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her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initials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rather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her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name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because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boys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would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biased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against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book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written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woman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Since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she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had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given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name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then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asked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her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another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initial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she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took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"K."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her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favorite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grandmother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Kathleen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9219" name="Picture 4" descr="rowk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538414" y="-8135"/>
            <a:ext cx="524534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9600" dirty="0">
                <a:latin typeface="Arial" pitchFamily="34" charset="0"/>
                <a:cs typeface="Arial" pitchFamily="34" charset="0"/>
              </a:rPr>
              <a:t>«J</a:t>
            </a:r>
            <a:r>
              <a:rPr lang="en-US" sz="96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9600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96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96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96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96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</TotalTime>
  <Words>611</Words>
  <Application>Microsoft Office PowerPoint</Application>
  <PresentationFormat>Экран (4:3)</PresentationFormat>
  <Paragraphs>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Презентация PowerPoint</vt:lpstr>
      <vt:lpstr>Joanne Rowling</vt:lpstr>
      <vt:lpstr>Презентация PowerPoint</vt:lpstr>
      <vt:lpstr>Church Cottage, Tutshill</vt:lpstr>
      <vt:lpstr>Graduated from Exeter University. </vt:lpstr>
      <vt:lpstr>She is a former English teacher. </vt:lpstr>
      <vt:lpstr>Презентация PowerPoint</vt:lpstr>
      <vt:lpstr>She writes all of her books in longhand, rather than with a computer. </vt:lpstr>
      <vt:lpstr>Презентация PowerPoint</vt:lpstr>
      <vt:lpstr>The elephant house</vt:lpstr>
      <vt:lpstr>Презентация PowerPoint</vt:lpstr>
      <vt:lpstr>Her book, "Harry Potter and the Goblet of Fire", was the top-selling book of 2000, with 7 million hardcovers sold.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J. K. Rowling’s signature</vt:lpstr>
      <vt:lpstr>Tiganova Nadezhda-Anastasiya, Ternovetskaya Anna School №10 Petropavlovsk-Kamchatsky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Joanne Rowling</dc:title>
  <cp:lastModifiedBy>Home</cp:lastModifiedBy>
  <cp:revision>3</cp:revision>
  <dcterms:modified xsi:type="dcterms:W3CDTF">2013-01-27T07:05:31Z</dcterms:modified>
</cp:coreProperties>
</file>