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3" r:id="rId5"/>
    <p:sldId id="262" r:id="rId6"/>
    <p:sldId id="263" r:id="rId7"/>
    <p:sldId id="264" r:id="rId8"/>
    <p:sldId id="258" r:id="rId9"/>
    <p:sldId id="271" r:id="rId10"/>
    <p:sldId id="261" r:id="rId11"/>
    <p:sldId id="265" r:id="rId12"/>
    <p:sldId id="260" r:id="rId13"/>
    <p:sldId id="272" r:id="rId14"/>
    <p:sldId id="266" r:id="rId15"/>
    <p:sldId id="267" r:id="rId16"/>
    <p:sldId id="268" r:id="rId17"/>
    <p:sldId id="269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D9E905"/>
    <a:srgbClr val="F4EE00"/>
    <a:srgbClr val="FFFF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660"/>
  </p:normalViewPr>
  <p:slideViewPr>
    <p:cSldViewPr>
      <p:cViewPr varScale="1">
        <p:scale>
          <a:sx n="55" d="100"/>
          <a:sy n="55" d="100"/>
        </p:scale>
        <p:origin x="-84" y="-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90800"/>
            <a:ext cx="7772400" cy="1470025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0000FF"/>
                </a:solidFill>
              </a:rPr>
              <a:t>Свойства воздуха</a:t>
            </a:r>
            <a:endParaRPr lang="ru-RU" sz="5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Воздух занимает место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571500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</a:rPr>
              <a:t>В природе постоянно происходит перемещение воздуха. В тех местах, где он нагревается больше,  воздух становится теплее и поднимается кверху. На его место притекает холодный. Воздух постоянно движется.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bri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524000"/>
            <a:ext cx="7543800" cy="4133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Ветер.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6446843_YEto_priblizhaetsya_uragan_Rit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524000"/>
            <a:ext cx="3657600" cy="2743200"/>
          </a:xfrm>
        </p:spPr>
      </p:pic>
      <p:pic>
        <p:nvPicPr>
          <p:cNvPr id="5" name="Рисунок 4" descr="katri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600" y="3429000"/>
            <a:ext cx="4903443" cy="3276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67200" y="1524000"/>
            <a:ext cx="464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FFFFCC"/>
                </a:solidFill>
              </a:rPr>
              <a:t>Ветер</a:t>
            </a:r>
            <a:r>
              <a:rPr lang="ru-RU" sz="2800" dirty="0" smtClean="0">
                <a:solidFill>
                  <a:srgbClr val="FFFFCC"/>
                </a:solidFill>
              </a:rPr>
              <a:t> – перемещение воздуха вдоль поверхности Земли.</a:t>
            </a:r>
            <a:endParaRPr lang="ru-RU" sz="2800" dirty="0">
              <a:solidFill>
                <a:srgbClr val="FFFF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4572000"/>
            <a:ext cx="358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Очень сильный ветер называют ураганом.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Воздух плохо проводит тепло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сканирование0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600200"/>
            <a:ext cx="4800600" cy="3880661"/>
          </a:xfrm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5562600"/>
            <a:ext cx="5715000" cy="158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FFFF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Это свойство используется при изготовлении окон. В них всегда делают двойные или тройные рамы.</a:t>
            </a:r>
            <a:endParaRPr kumimoji="0" lang="ru-RU" sz="2300" b="1" i="0" u="none" strike="noStrike" cap="none" normalizeH="0" baseline="0" dirty="0" smtClean="0">
              <a:ln>
                <a:noFill/>
              </a:ln>
              <a:solidFill>
                <a:srgbClr val="FFFFCC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FFCC"/>
              </a:solidFill>
              <a:effectLst/>
              <a:latin typeface="Arial" pitchFamily="34" charset="0"/>
            </a:endParaRPr>
          </a:p>
        </p:txBody>
      </p:sp>
      <p:pic>
        <p:nvPicPr>
          <p:cNvPr id="6" name="Рисунок 5" descr="1187184769_img_700_bi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1600200"/>
            <a:ext cx="3124200" cy="51072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Воздух плохо проводит тепло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1206819252_radionetplus_ru_lis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1" y="1524000"/>
            <a:ext cx="3771900" cy="5029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43400" y="1524000"/>
            <a:ext cx="457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FFCC"/>
                </a:solidFill>
              </a:rPr>
              <a:t>Зимой мех животных становится более густым. А воздух, который имеется между снежинками в снеговом покрове защищает посевы от вымерзания.</a:t>
            </a:r>
            <a:endParaRPr lang="ru-RU" sz="2000" dirty="0">
              <a:solidFill>
                <a:srgbClr val="FFFFCC"/>
              </a:solidFill>
            </a:endParaRPr>
          </a:p>
        </p:txBody>
      </p:sp>
      <p:pic>
        <p:nvPicPr>
          <p:cNvPr id="10" name="Рисунок 9" descr="0_af76_43036a26_or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3048000"/>
            <a:ext cx="467360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Воздух сжимаемый и упругий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eu02072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524000"/>
            <a:ext cx="5145690" cy="3581400"/>
          </a:xfrm>
        </p:spPr>
      </p:pic>
      <p:pic>
        <p:nvPicPr>
          <p:cNvPr id="5" name="Рисунок 4" descr="michael%20jord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1524000"/>
            <a:ext cx="3429000" cy="51435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8600" y="5181600"/>
            <a:ext cx="5181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</a:rPr>
              <a:t>Сжатым воздухом наполнен резиновый мяч. Когда мяч ударяется об пол, воздух в нём ещё больше сжимается. Но так как сжатый воздух упруг, он сейчас же расширяется, и мяч с силой отскакивает от пола.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Воздух сжимаемый и упругий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371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0"/>
            <a:ext cx="4876800" cy="2980267"/>
          </a:xfrm>
          <a:prstGeom prst="rect">
            <a:avLst/>
          </a:prstGeom>
        </p:spPr>
      </p:pic>
      <p:pic>
        <p:nvPicPr>
          <p:cNvPr id="9" name="Рисунок 8" descr="velo_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67176" y="3581400"/>
            <a:ext cx="4373623" cy="30988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105400" y="1676400"/>
            <a:ext cx="381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CC"/>
                </a:solidFill>
              </a:rPr>
              <a:t>Это же свойство воздуха используется и в камерах колёс автомобилей и велосипедов.</a:t>
            </a:r>
            <a:endParaRPr lang="ru-RU" sz="2400" b="1" dirty="0">
              <a:solidFill>
                <a:srgbClr val="FFFFCC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8600" y="4953000"/>
            <a:ext cx="426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CC"/>
                </a:solidFill>
              </a:rPr>
              <a:t>Поездка получается мягкой, </a:t>
            </a:r>
          </a:p>
          <a:p>
            <a:pPr algn="ctr"/>
            <a:r>
              <a:rPr lang="ru-RU" sz="2400" b="1" dirty="0" smtClean="0">
                <a:solidFill>
                  <a:srgbClr val="FFFFCC"/>
                </a:solidFill>
              </a:rPr>
              <a:t>а сжатый воздух смягчает удары на кочках.</a:t>
            </a:r>
            <a:endParaRPr lang="ru-RU" sz="2400" b="1" dirty="0">
              <a:solidFill>
                <a:srgbClr val="FFFF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Воздух сжимаемый и упругий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pict_3_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1400" y="1752600"/>
            <a:ext cx="5334000" cy="4280535"/>
          </a:xfrm>
          <a:prstGeom prst="rect">
            <a:avLst/>
          </a:prstGeom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28600" y="1752600"/>
            <a:ext cx="32004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Это свойство воздуха применяется и при нефтедобыче, когда сжатый воздух закачивают под землю, чтобы увеличить там давление. И нефть начинает сама двигаться по трубам.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Подведём итоги: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Основные свойства воздуха:</a:t>
            </a:r>
          </a:p>
          <a:p>
            <a:pPr>
              <a:buFontTx/>
              <a:buChar char="-"/>
            </a:pPr>
            <a:r>
              <a:rPr lang="ru-RU" dirty="0" smtClean="0"/>
              <a:t>Прозрачный и бесцветный</a:t>
            </a:r>
          </a:p>
          <a:p>
            <a:pPr>
              <a:buFontTx/>
              <a:buChar char="-"/>
            </a:pPr>
            <a:r>
              <a:rPr lang="ru-RU" dirty="0" smtClean="0"/>
              <a:t>Тёплый воздух поднимается вверх</a:t>
            </a:r>
          </a:p>
          <a:p>
            <a:pPr>
              <a:buFontTx/>
              <a:buChar char="-"/>
            </a:pPr>
            <a:r>
              <a:rPr lang="ru-RU" dirty="0" smtClean="0"/>
              <a:t>Воздух занимает место</a:t>
            </a:r>
          </a:p>
          <a:p>
            <a:pPr>
              <a:buFontTx/>
              <a:buChar char="-"/>
            </a:pPr>
            <a:r>
              <a:rPr lang="ru-RU" dirty="0" smtClean="0"/>
              <a:t>Воздух плохо проводит тепло</a:t>
            </a:r>
          </a:p>
          <a:p>
            <a:pPr>
              <a:buFontTx/>
              <a:buChar char="-"/>
            </a:pPr>
            <a:r>
              <a:rPr lang="ru-RU" dirty="0" smtClean="0"/>
              <a:t>Сжимаемый и упругий.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Домашнее задание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590800"/>
            <a:ext cx="8305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Подумайте, какие ещё свойства воздуха вы бы могли назвать? 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(Одно из свойств  уже упоминалось сегодня на уроке)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Воздух прозрачный и бесцветный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129540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sz="3600" dirty="0" err="1" smtClean="0"/>
              <a:t>Голубое</a:t>
            </a:r>
            <a:r>
              <a:rPr lang="ru-RU" sz="3600" dirty="0" smtClean="0"/>
              <a:t> небо – толстый слой воздуха, освещённый солнцем.</a:t>
            </a:r>
            <a:endParaRPr lang="ru-RU" sz="3600" dirty="0"/>
          </a:p>
        </p:txBody>
      </p:sp>
      <p:pic>
        <p:nvPicPr>
          <p:cNvPr id="5" name="Рисунок 4" descr="d883a87c72fcd41caaf2527225c95858_fu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3124200"/>
            <a:ext cx="4165600" cy="3124200"/>
          </a:xfrm>
          <a:prstGeom prst="rect">
            <a:avLst/>
          </a:prstGeom>
        </p:spPr>
      </p:pic>
      <p:pic>
        <p:nvPicPr>
          <p:cNvPr id="6" name="Рисунок 5" descr="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3124200"/>
            <a:ext cx="4170655" cy="3124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63246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>
                    <a:lumMod val="85000"/>
                  </a:schemeClr>
                </a:solidFill>
              </a:rPr>
              <a:t>Атмосфера Земли – вид из космоса</a:t>
            </a:r>
            <a:endParaRPr lang="ru-RU" sz="2400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Воздух прозрачный и бесцветный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4876800"/>
            <a:ext cx="8229600" cy="175260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sz="2400" b="1" dirty="0" smtClean="0">
                <a:solidFill>
                  <a:schemeClr val="bg1"/>
                </a:solidFill>
              </a:rPr>
              <a:t>Прозрачный воздух пропускает солнечные лучи и почти не нагревается. А Земля, как все непрозрачные тела, задерживает солнечные лучи и нагревается. От земли нагревается и воздух.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 descr="сканирование0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524000"/>
            <a:ext cx="6324600" cy="3416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Воздух прозрачный и бесцветный</a:t>
            </a:r>
            <a:endParaRPr lang="ru-RU" dirty="0"/>
          </a:p>
        </p:txBody>
      </p:sp>
      <p:pic>
        <p:nvPicPr>
          <p:cNvPr id="4" name="Содержимое 3" descr="362_200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1524000"/>
            <a:ext cx="6934200" cy="4419601"/>
          </a:xfr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66800" y="5943600"/>
            <a:ext cx="6934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 самых высоких горах так холодно,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что снег не тает там даже летом.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FFCC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Тёплый воздух поднимается вверх.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4300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u="sng" dirty="0" smtClean="0">
                <a:solidFill>
                  <a:srgbClr val="FFFF00"/>
                </a:solidFill>
              </a:rPr>
              <a:t>Это свойство воздуха широко применялось в прошлом в воздушных шарах.</a:t>
            </a:r>
            <a:endParaRPr lang="ru-RU" u="sng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AIR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971800"/>
            <a:ext cx="6096000" cy="3556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477000" y="2971800"/>
            <a:ext cx="25146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История воздухоплавания началась 5 июня 1783 г., когда французы братья </a:t>
            </a:r>
            <a:r>
              <a:rPr lang="ru-RU" sz="2000" b="1" dirty="0" err="1" smtClean="0">
                <a:solidFill>
                  <a:schemeClr val="bg1"/>
                </a:solidFill>
              </a:rPr>
              <a:t>Жозеф</a:t>
            </a:r>
            <a:r>
              <a:rPr lang="ru-RU" sz="2000" b="1" dirty="0" smtClean="0">
                <a:solidFill>
                  <a:schemeClr val="bg1"/>
                </a:solidFill>
              </a:rPr>
              <a:t> Мишель и Жак </a:t>
            </a:r>
            <a:r>
              <a:rPr lang="ru-RU" sz="2000" b="1" dirty="0" err="1" smtClean="0">
                <a:solidFill>
                  <a:schemeClr val="bg1"/>
                </a:solidFill>
              </a:rPr>
              <a:t>Этьен</a:t>
            </a:r>
            <a:r>
              <a:rPr lang="ru-RU" sz="2000" b="1" dirty="0" smtClean="0">
                <a:solidFill>
                  <a:schemeClr val="bg1"/>
                </a:solidFill>
              </a:rPr>
              <a:t> Монгольфье впервые в мире запустили в воздух тепловой аэростат.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Тёплый воздух поднимается вверх.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AIR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524000"/>
            <a:ext cx="3657600" cy="512747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267200" y="1524000"/>
            <a:ext cx="4572000" cy="46628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700" dirty="0" smtClean="0">
                <a:solidFill>
                  <a:srgbClr val="FFFFCC"/>
                </a:solidFill>
              </a:rPr>
              <a:t>Первый воздушный шар представлял собой наполненную горячим воздухом полотняную оболочку, оклеенную бумагой. Запуск состоялся на базарной площади в городе Анноне. Шар поднялся на высоту до 500 метров и продержался в воздухе 10 минут, пролетев 2 километра. </a:t>
            </a:r>
            <a:endParaRPr lang="ru-RU" sz="2700" dirty="0">
              <a:solidFill>
                <a:srgbClr val="FFFF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Тёплый воздух поднимается вверх.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AIR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523999"/>
            <a:ext cx="3810000" cy="5125561"/>
          </a:xfrm>
          <a:prstGeom prst="rect">
            <a:avLst/>
          </a:prstGeom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648200" y="1600200"/>
            <a:ext cx="41148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CC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С тех пор тепловые аэростаты получили название "монгольфьер", а 21 ноября 1783 года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FFFFCC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Пилатр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CC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 де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FFFFCC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Розье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CC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 и Франсуа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FFFFCC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д'Арланд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CC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 совершили на монгольфьере  первый полет продолжительностью почти полчаса.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FFCC"/>
              </a:solidFill>
              <a:effectLst/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Воздух занимает место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ansate_armstrong_moon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0746" y="1600200"/>
            <a:ext cx="5178053" cy="50989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6000" y="3429000"/>
            <a:ext cx="2590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FFCC"/>
                </a:solidFill>
              </a:rPr>
              <a:t>На Луне нет воздуха, поэтому там отсутствует притяжение, как на Земле.</a:t>
            </a:r>
            <a:endParaRPr lang="ru-RU" sz="2800" dirty="0">
              <a:solidFill>
                <a:srgbClr val="FFFF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Воздух занимает место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сканирование0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676400"/>
            <a:ext cx="4038600" cy="48495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05400" y="1676400"/>
            <a:ext cx="38100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FFFFCC"/>
                </a:solidFill>
              </a:rPr>
              <a:t>                      </a:t>
            </a:r>
            <a:r>
              <a:rPr lang="ru-RU" sz="2400" b="1" dirty="0" smtClean="0">
                <a:solidFill>
                  <a:srgbClr val="FFFFCC"/>
                </a:solidFill>
              </a:rPr>
              <a:t>ОПЫТ:</a:t>
            </a:r>
          </a:p>
          <a:p>
            <a:pPr marL="342900" indent="-342900">
              <a:buAutoNum type="arabicPeriod"/>
            </a:pPr>
            <a:r>
              <a:rPr lang="ru-RU" sz="2200" dirty="0" smtClean="0">
                <a:solidFill>
                  <a:srgbClr val="FFFFCC"/>
                </a:solidFill>
              </a:rPr>
              <a:t>Приоткройте дверь и поставьте зажжённую свечу на порог класса. Пламя отклонится в сторону комнаты. Холодный воздух выходит из коридора по низу.</a:t>
            </a:r>
          </a:p>
          <a:p>
            <a:pPr marL="342900" indent="-342900"/>
            <a:r>
              <a:rPr lang="ru-RU" sz="2200" dirty="0" smtClean="0">
                <a:solidFill>
                  <a:srgbClr val="FFFFCC"/>
                </a:solidFill>
              </a:rPr>
              <a:t>2.    Поднимите свечу кверху. Пламя отклонится в сторону коридора. Это выходит из комнаты тёплый воздух.</a:t>
            </a:r>
          </a:p>
          <a:p>
            <a:pPr marL="342900" indent="-342900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517</Words>
  <Application>Microsoft Office PowerPoint</Application>
  <PresentationFormat>Экран (4:3)</PresentationFormat>
  <Paragraphs>50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Свойства воздуха</vt:lpstr>
      <vt:lpstr>Воздух прозрачный и бесцветный</vt:lpstr>
      <vt:lpstr>Воздух прозрачный и бесцветный</vt:lpstr>
      <vt:lpstr>Воздух прозрачный и бесцветный</vt:lpstr>
      <vt:lpstr>Тёплый воздух поднимается вверх.</vt:lpstr>
      <vt:lpstr>Тёплый воздух поднимается вверх.</vt:lpstr>
      <vt:lpstr>Тёплый воздух поднимается вверх.</vt:lpstr>
      <vt:lpstr>Воздух занимает место</vt:lpstr>
      <vt:lpstr>Воздух занимает место</vt:lpstr>
      <vt:lpstr>Воздух занимает место</vt:lpstr>
      <vt:lpstr>Ветер.</vt:lpstr>
      <vt:lpstr>Воздух плохо проводит тепло</vt:lpstr>
      <vt:lpstr>Воздух плохо проводит тепло</vt:lpstr>
      <vt:lpstr>Воздух сжимаемый и упругий</vt:lpstr>
      <vt:lpstr>Воздух сжимаемый и упругий</vt:lpstr>
      <vt:lpstr>Воздух сжимаемый и упругий</vt:lpstr>
      <vt:lpstr>Подведём итоги: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Свойства воздуха</dc:title>
  <cp:lastModifiedBy>ZooM</cp:lastModifiedBy>
  <cp:revision>19</cp:revision>
  <dcterms:modified xsi:type="dcterms:W3CDTF">2013-11-27T22:33:19Z</dcterms:modified>
</cp:coreProperties>
</file>