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305800" cy="1981200"/>
          </a:xfrm>
        </p:spPr>
        <p:txBody>
          <a:bodyPr/>
          <a:lstStyle/>
          <a:p>
            <a:r>
              <a:rPr lang="ru-RU" b="1" dirty="0" smtClean="0"/>
              <a:t>Хранение и носители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Носитель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информации </a:t>
            </a:r>
            <a:r>
              <a:rPr lang="ru-RU" dirty="0" smtClean="0"/>
              <a:t>- это любой материальный объект, </a:t>
            </a:r>
            <a:r>
              <a:rPr lang="ru-RU" dirty="0" smtClean="0"/>
              <a:t>используемый </a:t>
            </a:r>
            <a:r>
              <a:rPr lang="ru-RU" dirty="0" smtClean="0"/>
              <a:t>для хранения на нем </a:t>
            </a:r>
            <a:r>
              <a:rPr lang="ru-RU" dirty="0" smtClean="0"/>
              <a:t>информации.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Какие </a:t>
            </a:r>
            <a:r>
              <a:rPr lang="ru-RU" dirty="0" smtClean="0"/>
              <a:t>виды памяти вам известны?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 </a:t>
            </a:r>
            <a:r>
              <a:rPr lang="ru-RU" dirty="0" smtClean="0"/>
              <a:t>находится внутренняя память </a:t>
            </a:r>
            <a:r>
              <a:rPr lang="ru-RU" dirty="0" smtClean="0"/>
              <a:t>компьютера?</a:t>
            </a:r>
            <a:br>
              <a:rPr lang="ru-RU" dirty="0" smtClean="0"/>
            </a:b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dirty="0" smtClean="0"/>
              <a:t>Какое </a:t>
            </a:r>
            <a:r>
              <a:rPr lang="ru-RU" dirty="0" smtClean="0"/>
              <a:t>свойство имеет память человека и оперативная </a:t>
            </a:r>
            <a:r>
              <a:rPr lang="ru-RU" dirty="0" smtClean="0"/>
              <a:t>компьютера</a:t>
            </a:r>
            <a:r>
              <a:rPr lang="ru-RU" dirty="0" smtClean="0"/>
              <a:t>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r>
              <a:rPr lang="ru-RU" dirty="0" smtClean="0"/>
              <a:t>Оперативная память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048399" cy="483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264696" cy="52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Долговременная память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181203" cy="47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Гибкий диск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080620" cy="43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5926038" cy="51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Жесткий диск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4857328" cy="48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6912768" cy="521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Лазерный </a:t>
            </a:r>
            <a:r>
              <a:rPr lang="ru-RU" b="1" dirty="0" smtClean="0"/>
              <a:t>диск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189489" cy="40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478" y="1638299"/>
            <a:ext cx="6792882" cy="48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Флэш-диски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76846"/>
            <a:ext cx="5688632" cy="469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4128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1.  § </a:t>
            </a:r>
            <a:r>
              <a:rPr lang="ru-RU" sz="4400" dirty="0" smtClean="0"/>
              <a:t>1.4, с. 17-19; §3.2, 3.3, с. 113-116. 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2</a:t>
            </a:r>
            <a:r>
              <a:rPr lang="ru-RU" sz="4400" dirty="0" smtClean="0"/>
              <a:t>. </a:t>
            </a:r>
            <a:r>
              <a:rPr lang="ru-RU" sz="4400" dirty="0" smtClean="0"/>
              <a:t> РТ</a:t>
            </a:r>
            <a:r>
              <a:rPr lang="ru-RU" sz="4400" dirty="0" smtClean="0"/>
              <a:t>: № 4, с. 5.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</TotalTime>
  <Words>61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Хранение и носители информации</vt:lpstr>
      <vt:lpstr>Носитель информации - это любой материальный объект, используемый для хранения на нем информации.  Какие виды памяти вам известны?   Где находится внутренняя память компьютера?   Какое свойство имеет память человека и оперативная компьютера? </vt:lpstr>
      <vt:lpstr>Оперативная память</vt:lpstr>
      <vt:lpstr>Долговременная память</vt:lpstr>
      <vt:lpstr>Гибкий диск</vt:lpstr>
      <vt:lpstr>Жесткий диск</vt:lpstr>
      <vt:lpstr>Лазерный диск </vt:lpstr>
      <vt:lpstr>Флэш-диски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Хранение и носители информации</dc:title>
  <cp:lastModifiedBy>Света</cp:lastModifiedBy>
  <cp:revision>4</cp:revision>
  <dcterms:modified xsi:type="dcterms:W3CDTF">2011-07-21T11:17:08Z</dcterms:modified>
</cp:coreProperties>
</file>