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65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7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1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6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93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7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6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D97B7-D3C7-4AF0-885E-4A37119278AA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7B03-3E71-4D13-B995-28B693707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5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/>
          <a:lstStyle/>
          <a:p>
            <a:r>
              <a:rPr lang="ru-RU" dirty="0" smtClean="0"/>
              <a:t>Различение частиц НЕ и Н 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русского языка и литературы МКОУ «</a:t>
            </a:r>
            <a:r>
              <a:rPr lang="ru-RU" dirty="0" err="1" smtClean="0"/>
              <a:t>Москаленский</a:t>
            </a:r>
            <a:r>
              <a:rPr lang="ru-RU" dirty="0" smtClean="0"/>
              <a:t> лицей» Серых А.И.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91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Вспомнить и записать пословицы и поговорки с частицами Не и НИ. Пример: </a:t>
            </a:r>
            <a:r>
              <a:rPr lang="ru-RU" i="1" dirty="0" smtClean="0"/>
              <a:t>У нашей пряхи ни одежды ни рубахи </a:t>
            </a:r>
            <a:r>
              <a:rPr lang="ru-RU" dirty="0" smtClean="0"/>
              <a:t>или</a:t>
            </a:r>
            <a:r>
              <a:rPr lang="ru-RU" i="1" dirty="0" smtClean="0"/>
              <a:t> за ничто ничего не купишь.</a:t>
            </a:r>
          </a:p>
          <a:p>
            <a:r>
              <a:rPr lang="ru-RU" dirty="0" smtClean="0"/>
              <a:t>Повторить таблицу устойчивых сочетаний: ни стать ни сесть, ни там ни сям, ни два ни полтора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1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Рерих </a:t>
            </a:r>
            <a:r>
              <a:rPr lang="ru-RU" smtClean="0"/>
              <a:t>«Гималаи»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14975"/>
            <a:ext cx="8208912" cy="531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79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Вставьте пропущенные буквы, пользуясь подсказками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000" dirty="0" smtClean="0"/>
              <a:t>Кто (н..) слышал о знаменитом художнике Николае Рерихе и серии его картин под названием «Гималаи»? (     - </a:t>
            </a:r>
            <a:r>
              <a:rPr lang="ru-RU" sz="2400" dirty="0" smtClean="0"/>
              <a:t>простое вопросительное предложение)</a:t>
            </a:r>
          </a:p>
          <a:p>
            <a:pPr marL="0" indent="0">
              <a:buNone/>
            </a:pPr>
            <a:r>
              <a:rPr lang="ru-RU" sz="3000" dirty="0"/>
              <a:t> </a:t>
            </a:r>
            <a:r>
              <a:rPr lang="ru-RU" sz="3000" dirty="0" smtClean="0"/>
              <a:t>  Кто (н..)оказывался на выставке, всякий не мог остаться равнодушным(    - </a:t>
            </a:r>
            <a:r>
              <a:rPr lang="ru-RU" sz="2400" dirty="0" smtClean="0"/>
              <a:t>сложное предложение, частицу можно опустить</a:t>
            </a:r>
            <a:r>
              <a:rPr lang="ru-RU" sz="3000" dirty="0" smtClean="0"/>
              <a:t>). (Н..) раз (     - </a:t>
            </a:r>
            <a:r>
              <a:rPr lang="ru-RU" sz="2400" dirty="0" smtClean="0"/>
              <a:t>много раз) </a:t>
            </a:r>
            <a:r>
              <a:rPr lang="ru-RU" sz="3000" dirty="0" smtClean="0"/>
              <a:t>замечено, что горы, изображённые на полотнах, могут повлиять на самочувствие, хотя (н..)разу (    - </a:t>
            </a:r>
            <a:r>
              <a:rPr lang="ru-RU" sz="2400" dirty="0" smtClean="0"/>
              <a:t>никогда) </a:t>
            </a:r>
            <a:r>
              <a:rPr lang="ru-RU" dirty="0" smtClean="0"/>
              <a:t>(н..)проводилось (    - </a:t>
            </a:r>
            <a:r>
              <a:rPr lang="ru-RU" sz="2400" dirty="0" smtClean="0"/>
              <a:t>если опустить частицу, смысл изменится на противоположный)  </a:t>
            </a:r>
            <a:r>
              <a:rPr lang="ru-RU" dirty="0" smtClean="0"/>
              <a:t>никаких исследований.</a:t>
            </a:r>
            <a:endParaRPr lang="ru-RU" sz="2400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2555776" y="2348880"/>
            <a:ext cx="360040" cy="3600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4139952" y="3284984"/>
            <a:ext cx="360040" cy="36004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4932040" y="4559384"/>
            <a:ext cx="360040" cy="3600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4139952" y="3675880"/>
            <a:ext cx="360040" cy="3600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3491880" y="4977172"/>
            <a:ext cx="360040" cy="3600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Отметьте строки, в которых пропущена частица НИ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Горы производят (н..)забываемое впечатление.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(Н..)один переход нужно совершить, чтобы достичь вершины.</a:t>
            </a:r>
          </a:p>
          <a:p>
            <a:pPr marL="514350" indent="-514350">
              <a:buAutoNum type="arabicPeriod"/>
            </a:pPr>
            <a:r>
              <a:rPr lang="ru-RU" dirty="0" smtClean="0"/>
              <a:t>(Н..)одного мгновения не хочется терять.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(н..)говори, горы всегда прекрасны.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(н..)смотри на это чудо, оно никогда не надоест.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139952" y="1628800"/>
            <a:ext cx="504056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не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87624" y="2708920"/>
            <a:ext cx="504056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187624" y="378904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696" y="436510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627784" y="494116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35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И (н..)разу восхождение не было лёгким.</a:t>
            </a:r>
          </a:p>
          <a:p>
            <a:pPr marL="0" indent="0">
              <a:buNone/>
            </a:pPr>
            <a:r>
              <a:rPr lang="ru-RU" dirty="0" smtClean="0"/>
              <a:t>7. Вокруг (н..)души.</a:t>
            </a:r>
          </a:p>
          <a:p>
            <a:pPr marL="0" indent="0">
              <a:buNone/>
            </a:pPr>
            <a:r>
              <a:rPr lang="ru-RU" dirty="0" smtClean="0"/>
              <a:t>8. В тишине не слышно (н..)шороха.</a:t>
            </a:r>
          </a:p>
          <a:p>
            <a:pPr marL="0" indent="0">
              <a:buNone/>
            </a:pPr>
            <a:r>
              <a:rPr lang="ru-RU" dirty="0" smtClean="0"/>
              <a:t>9. (Н..) раз художники пытались изобразить горы.</a:t>
            </a:r>
          </a:p>
          <a:p>
            <a:pPr marL="0" indent="0">
              <a:buNone/>
            </a:pPr>
            <a:r>
              <a:rPr lang="ru-RU" dirty="0" smtClean="0"/>
              <a:t>10. На восхождение уходит (н..) один день.</a:t>
            </a:r>
          </a:p>
          <a:p>
            <a:pPr marL="0" indent="0">
              <a:buNone/>
            </a:pPr>
            <a:r>
              <a:rPr lang="ru-RU" dirty="0" smtClean="0"/>
              <a:t>11. Мы должны добраться во что бы то (н..)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стало.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03648" y="126876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267744" y="184482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716016" y="242088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043608" y="2996952"/>
            <a:ext cx="504056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436096" y="4077072"/>
            <a:ext cx="504056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452320" y="468914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10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Когда я вижу горы, то не могу_____________ . Не одно столетие _______________________  Ни ветер, ни солнце не властны ___________</a:t>
            </a:r>
          </a:p>
          <a:p>
            <a:pPr marL="0" indent="0">
              <a:buNone/>
            </a:pPr>
            <a:r>
              <a:rPr lang="ru-RU" dirty="0" smtClean="0"/>
              <a:t>_________________. Даже человек, сколько бы ни пытался ___________, не способен ___</a:t>
            </a:r>
          </a:p>
          <a:p>
            <a:pPr marL="0" indent="0">
              <a:buNone/>
            </a:pPr>
            <a:r>
              <a:rPr lang="ru-RU" dirty="0" smtClean="0"/>
              <a:t>_____________________. Горы – это непостижимая тайна, и ни один из нас не ___</a:t>
            </a:r>
          </a:p>
          <a:p>
            <a:pPr marL="0" indent="0">
              <a:buNone/>
            </a:pPr>
            <a:r>
              <a:rPr lang="ru-RU" dirty="0" smtClean="0"/>
              <a:t>______________________________________.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3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Исправьте речевые и грамматические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Нельзя не восхититься </a:t>
            </a:r>
            <a:r>
              <a:rPr lang="ru-RU" dirty="0" err="1" smtClean="0"/>
              <a:t>восторжествованием</a:t>
            </a:r>
            <a:r>
              <a:rPr lang="ru-RU" dirty="0" smtClean="0"/>
              <a:t> красоты.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 один из альпинистов не перестанут стремиться к неизведанному.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Рассматривая Картины Николая Рериха, вас не покидает желание оказаться рядом с окутанными туманом вершинами.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4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Нельзя не восхититься торжеством красоты. (Нарушение словообразования)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 один из альпинистов не перестанет стремиться к неизведанному. (Нарушение связи подлежащего и сказуемого)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Рассматривая картины Николая Рериха, нас не покидает желание оказаться рядом с окутанными туманом вершинами. (Ошибка в построении предложения с деепричастным оборотом)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3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Тест. </a:t>
            </a:r>
            <a:r>
              <a:rPr lang="ru-RU" sz="3100" dirty="0" smtClean="0"/>
              <a:t>Укажите номера предложений, в которых пропущена буква  И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Он все делает хорошо, что (н..)поручи.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Плеск воды (н..) умолкает (н..)днём (н..)ночью.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ясном небе (н..)облачка.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(Н..)кто иной  сделать этого не мог.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Это был (н..)кто иной, как мой дядя.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Им всё (н..)когда прийти.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Борис (н..) о чём не думал, (н..) на что не обращал внимания.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Печаль беде (н..)помощник.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Байкал не связан (н..) с одним водоёмом.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(Н..)работая, сыт не будешь.         Ключ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876256" y="5517232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1,2,3,4,7,9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31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585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Различение частиц НЕ и Н И</vt:lpstr>
      <vt:lpstr>Николай Рерих «Гималаи»</vt:lpstr>
      <vt:lpstr>Вставьте пропущенные буквы, пользуясь подсказками</vt:lpstr>
      <vt:lpstr>Отметьте строки, в которых пропущена частица НИ</vt:lpstr>
      <vt:lpstr>Презентация PowerPoint</vt:lpstr>
      <vt:lpstr>Составьте текст</vt:lpstr>
      <vt:lpstr> Исправьте речевые и грамматические ошибки</vt:lpstr>
      <vt:lpstr>Проверь себя</vt:lpstr>
      <vt:lpstr>Тест. Укажите номера предложений, в которых пропущена буква  И</vt:lpstr>
      <vt:lpstr>Домашнее задание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Различение частиц НЕ и Н И</dc:title>
  <dc:creator>User</dc:creator>
  <cp:lastModifiedBy>User</cp:lastModifiedBy>
  <cp:revision>11</cp:revision>
  <dcterms:created xsi:type="dcterms:W3CDTF">2012-02-12T06:31:13Z</dcterms:created>
  <dcterms:modified xsi:type="dcterms:W3CDTF">2012-02-13T02:57:11Z</dcterms:modified>
</cp:coreProperties>
</file>