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4841D-06DD-424E-970E-3DEC5A05B5DC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49AB-FDB4-4D04-896F-1B6C1DC4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749AB-FDB4-4D04-896F-1B6C1DC449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BBA170-123F-4DB7-8B28-C882E3FD9DA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F45903-1458-44B0-A593-C6BF437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na.ru/" TargetMode="External"/><Relationship Id="rId2" Type="http://schemas.openxmlformats.org/officeDocument/2006/relationships/hyperlink" Target="file:///C:\Users\&#1054;&#1082;&#1089;&#1072;&#1085;&#1072;\Desktop\Xpo&#1084;.lnk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9523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Откуда  в нашем доме тепло?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290864"/>
            <a:ext cx="5724128" cy="223448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Подготовила:  ученица 3 «А»</a:t>
            </a:r>
          </a:p>
          <a:p>
            <a:pPr algn="r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СОШ №32 </a:t>
            </a:r>
          </a:p>
          <a:p>
            <a:pPr algn="r"/>
            <a:r>
              <a:rPr lang="ru-RU" sz="2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Куважукова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Диана</a:t>
            </a:r>
          </a:p>
          <a:p>
            <a:pPr algn="r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Руководитель:  </a:t>
            </a:r>
            <a:r>
              <a:rPr lang="ru-RU" sz="2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Атмурзаева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Л. Т.</a:t>
            </a:r>
          </a:p>
          <a:p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Нальчик</a:t>
            </a: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ru-RU" sz="22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4186808" cy="6164550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По всему помещению котельной проходило много разных труб, они переплетались между собой. На трубах было много разных датчиков. Также в помещении котельной стояло два больших котла. Они имели форму прямоугольной комнаты, только без дверей, с окошком, в которое входили и выходили трубы, по которым поступала вода.</a:t>
            </a:r>
            <a:endParaRPr lang="ru-RU" dirty="0"/>
          </a:p>
        </p:txBody>
      </p:sp>
      <p:pic>
        <p:nvPicPr>
          <p:cNvPr id="5" name="Содержимое 4" descr="F:\DCIM\100MSDCF\котельная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92696"/>
            <a:ext cx="439248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4258816" cy="5876518"/>
          </a:xfrm>
        </p:spPr>
        <p:txBody>
          <a:bodyPr anchor="ctr"/>
          <a:lstStyle/>
          <a:p>
            <a:r>
              <a:rPr lang="ru-RU" dirty="0" smtClean="0"/>
              <a:t>В котлах вода нагревалась и, с помощью водяных насосов, подавалась под высоким давлением в наши дома по трубам. Оттуда она возвращалась обратно в котёл и опять нагревалась. Так она циркулирует весь год. Поэтому зимой в наших домах тепло. Оно исходит от батарей, в которых циркулирует горячая вода. </a:t>
            </a:r>
            <a:br>
              <a:rPr lang="ru-RU" dirty="0" smtClean="0"/>
            </a:br>
            <a:r>
              <a:rPr lang="ru-RU" dirty="0" smtClean="0"/>
              <a:t>	Теперь мы знаем откуда берётся тепло в наших домах.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F:\DCIM\100MSDCF\котельная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268760"/>
            <a:ext cx="42484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47248" cy="116205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Использованные источники: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153400" cy="4785395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2" action="ppaction://hlinkfile"/>
              </a:rPr>
              <a:t>http://ru.wikipedia.org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www.sauna.ru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Фотографии из личного архив</a:t>
            </a:r>
            <a:r>
              <a:rPr lang="ru-RU" dirty="0" smtClean="0"/>
              <a:t>а.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ПЛАН: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Исторические сведения о том, как люди отапливали своё жильё.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Отопление домов в наше время.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cap="small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Раздел 1. Исторические сведения о том, как люди отапливали своё жильё.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Древние греки верили в то, что огонь людям подарили боги. У многих народов огонь символизирует жизнь. Ведь огонь защищал людей от хищников, на огне люди готовят пищу, а ещё энергию огня использовали для обогрева своего жилища. В начале, это был примитивный костёр в центре пещеры. Со временем, когда люди научились строить жилище, перед ними встала проблема, как перенести огонь в дом. Для этих целей они стали строить в доме печи. Постепенно дома увеличивались, и перед ними встала новая задача, как обогревать большие помещения.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Прототипом современного отопления стали римские бани — термы.</a:t>
            </a:r>
            <a:endParaRPr lang="ru-RU" sz="2800" dirty="0"/>
          </a:p>
        </p:txBody>
      </p:sp>
      <p:pic>
        <p:nvPicPr>
          <p:cNvPr id="4" name="Содержимое 3" descr="http://2.bp.blogspot.com/_fapKRGu0tgY/TJYVfGPN7WI/AAAAAAAABDQ/AK2RwOz1S5c/s1600/IMG_3169+%D0%BF%D0%BB%D0%B0%D0%BA%D0%B0%D1%8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47800"/>
            <a:ext cx="7560839" cy="507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60648"/>
            <a:ext cx="3600400" cy="6336704"/>
          </a:xfrm>
        </p:spPr>
        <p:txBody>
          <a:bodyPr anchor="t"/>
          <a:lstStyle/>
          <a:p>
            <a:pPr algn="r"/>
            <a:r>
              <a:rPr lang="ru-RU" sz="2600" dirty="0" smtClean="0"/>
              <a:t>Именно в древнем Риме появились первые системы отопления. Римские архитекторы </a:t>
            </a:r>
            <a:r>
              <a:rPr lang="ru-RU" sz="2600" dirty="0" err="1" smtClean="0"/>
              <a:t>разрабо-тали</a:t>
            </a:r>
            <a:r>
              <a:rPr lang="ru-RU" sz="2600" dirty="0" smtClean="0"/>
              <a:t> эффективную систему центрального отопления с </a:t>
            </a:r>
            <a:r>
              <a:rPr lang="ru-RU" sz="2600" dirty="0" err="1" smtClean="0"/>
              <a:t>подогре-вом</a:t>
            </a:r>
            <a:r>
              <a:rPr lang="ru-RU" sz="2600" dirty="0" smtClean="0"/>
              <a:t> пола и стен. В термах с помощью печи нагревались вода и воздух, которые затем циркулировали под полом и в полостях стен.</a:t>
            </a:r>
            <a:endParaRPr lang="ru-RU" sz="2600" dirty="0"/>
          </a:p>
        </p:txBody>
      </p:sp>
      <p:pic>
        <p:nvPicPr>
          <p:cNvPr id="5" name="Рисунок 4" descr="Файл:Kastell Eining 20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 bwMode="auto">
          <a:xfrm>
            <a:off x="323528" y="836712"/>
            <a:ext cx="5184575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600400" cy="6336704"/>
          </a:xfrm>
        </p:spPr>
        <p:txBody>
          <a:bodyPr anchor="ctr"/>
          <a:lstStyle/>
          <a:p>
            <a:pPr algn="r"/>
            <a:r>
              <a:rPr lang="ru-RU" sz="2200" dirty="0" smtClean="0"/>
              <a:t>При этом использовались двойные покрытия, чтобы пол не был очень горячим. Верхнее покрытие состояло из больших кирпичей, слоя битой глины и основного покрытия. Все это держалось на небольших кирпичных опорах, которые сразу размещали в шахматном порядке. В стены были встроены прямоугольные кирпичи, внутри полые, которые крепились металлическими скобами.</a:t>
            </a:r>
            <a:endParaRPr lang="ru-RU" sz="2200" dirty="0"/>
          </a:p>
        </p:txBody>
      </p:sp>
      <p:pic>
        <p:nvPicPr>
          <p:cNvPr id="5" name="Рисунок 4" descr="http://4.bp.blogspot.com/_fapKRGu0tgY/TJYSiBhzv2I/AAAAAAAABCg/DitwJLDboQw/s1600/IMG_3141+%D1%80%D0%B8%D0%BC%D1%81%D0%BA%D0%B8%D0%B5+%D1%82%D0%B5%D1%80%D0%BC%D1%8B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5326" r="15326"/>
          <a:stretch>
            <a:fillRect/>
          </a:stretch>
        </p:blipFill>
        <p:spPr bwMode="auto">
          <a:xfrm>
            <a:off x="323528" y="692696"/>
            <a:ext cx="51125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0081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Внутри стены терм были украшены мрамором или оштукатурены.</a:t>
            </a:r>
            <a:endParaRPr lang="ru-RU" sz="2800" dirty="0"/>
          </a:p>
        </p:txBody>
      </p:sp>
      <p:pic>
        <p:nvPicPr>
          <p:cNvPr id="7" name="Содержимое 6" descr="http://www.sauna.ru/public/files/roman_bath_11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small" dirty="0" smtClean="0">
                <a:latin typeface="Arial Black" pitchFamily="34" charset="0"/>
              </a:rPr>
              <a:t>Раздел 2. Отопление домов в наше время.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200" dirty="0" smtClean="0"/>
              <a:t>Именно этот принцип был положен в создание современной системы отопления. Для того, чтобы человек чувствовал себя комфортно дома, на работе, в любом общественном месте, все помещения должны отапливаться и снабжаться горячей водой для бытовых целей. Так как это напрямую связано со здоровьем человека, в развитых государствах пригодные температурные условия в помещениях регламентируются санитарными правилами и стандартами. Такие условия могут быть реализованы в большинстве стран мира только при постоянном подводе к объекту отопления  определённого количества тепла, которое зависит от температуры наружного воздуха. Для этого чаще всего используется горячая вода с конечной температурой у потребителей около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80—90 </a:t>
            </a:r>
            <a:r>
              <a:rPr lang="ru-RU" sz="2200" dirty="0" smtClean="0"/>
              <a:t>С</a:t>
            </a:r>
            <a:r>
              <a:rPr lang="ru-RU" sz="2200" baseline="30000" dirty="0" smtClean="0"/>
              <a:t>о</a:t>
            </a:r>
            <a:r>
              <a:rPr lang="ru-RU" sz="2200" dirty="0" smtClean="0"/>
              <a:t>. Таким образом, эта вода по трубам идёт в наши дома, неся тепло в батареях.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4546848" cy="6380574"/>
          </a:xfrm>
        </p:spPr>
        <p:txBody>
          <a:bodyPr anchor="ctr">
            <a:normAutofit/>
          </a:bodyPr>
          <a:lstStyle/>
          <a:p>
            <a:r>
              <a:rPr lang="ru-RU" sz="1800" dirty="0" smtClean="0"/>
              <a:t>Наша бабушка рассказала нам, что работает оператором котельной. Нам с сестрой было очень интересно, что делает наша бабушка на работе. Летом, на каникулах, когда котельная стояла на ремонте, она пригласила нас к себе на работу. Мы с нетерпением ждали назначенного дня. И вот он настал… Бабушка встретила нас у входа в котельную. Она указала на огромную трубу, которая уходила высоко в небо. Бабушка сказала, что все котельные имеют такую трубу, по ней выходит угарный газ, который образуется в котлах при сгорании газа. Бабушка объяснила нам, что котельные нужны для того, чтобы в наших домах было отопление и горячая вода. А она следит за тем, чтобы это тепло поступало к нам в дом.</a:t>
            </a:r>
            <a:endParaRPr lang="ru-RU" sz="1800" dirty="0"/>
          </a:p>
        </p:txBody>
      </p:sp>
      <p:pic>
        <p:nvPicPr>
          <p:cNvPr id="5" name="Содержимое 4" descr="F:\DCIM\100MSDCF\котельная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3" y="1268761"/>
            <a:ext cx="4032448" cy="36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445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Откуда  в нашем доме тепло?</vt:lpstr>
      <vt:lpstr> ПЛАН: </vt:lpstr>
      <vt:lpstr>Раздел 1. Исторические сведения о том, как люди отапливали своё жильё.</vt:lpstr>
      <vt:lpstr>Прототипом современного отопления стали римские бани — термы.</vt:lpstr>
      <vt:lpstr>Именно в древнем Риме появились первые системы отопления. Римские архитекторы разрабо-тали эффективную систему центрального отопления с подогре-вом пола и стен. В термах с помощью печи нагревались вода и воздух, которые затем циркулировали под полом и в полостях стен.</vt:lpstr>
      <vt:lpstr>При этом использовались двойные покрытия, чтобы пол не был очень горячим. Верхнее покрытие состояло из больших кирпичей, слоя битой глины и основного покрытия. Все это держалось на небольших кирпичных опорах, которые сразу размещали в шахматном порядке. В стены были встроены прямоугольные кирпичи, внутри полые, которые крепились металлическими скобами.</vt:lpstr>
      <vt:lpstr>Внутри стены терм были украшены мрамором или оштукатурены.</vt:lpstr>
      <vt:lpstr>Раздел 2. Отопление домов в наше время.</vt:lpstr>
      <vt:lpstr>Наша бабушка рассказала нам, что работает оператором котельной. Нам с сестрой было очень интересно, что делает наша бабушка на работе. Летом, на каникулах, когда котельная стояла на ремонте, она пригласила нас к себе на работу. Мы с нетерпением ждали назначенного дня. И вот он настал… Бабушка встретила нас у входа в котельную. Она указала на огромную трубу, которая уходила высоко в небо. Бабушка сказала, что все котельные имеют такую трубу, по ней выходит угарный газ, который образуется в котлах при сгорании газа. Бабушка объяснила нам, что котельные нужны для того, чтобы в наших домах было отопление и горячая вода. А она следит за тем, чтобы это тепло поступало к нам в дом.</vt:lpstr>
      <vt:lpstr>По всему помещению котельной проходило много разных труб, они переплетались между собой. На трубах было много разных датчиков. Также в помещении котельной стояло два больших котла. Они имели форму прямоугольной комнаты, только без дверей, с окошком, в которое входили и выходили трубы, по которым поступала вода.</vt:lpstr>
      <vt:lpstr>В котлах вода нагревалась и, с помощью водяных насосов, подавалась под высоким давлением в наши дома по трубам. Оттуда она возвращалась обратно в котёл и опять нагревалась. Так она циркулирует весь год. Поэтому зимой в наших домах тепло. Оно исходит от батарей, в которых циркулирует горячая вода.   Теперь мы знаем откуда берётся тепло в наших домах. </vt:lpstr>
      <vt:lpstr>Использованные 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 берётся  тепло у нас в доме?</dc:title>
  <dc:creator>Оксана</dc:creator>
  <cp:lastModifiedBy>Оксана</cp:lastModifiedBy>
  <cp:revision>23</cp:revision>
  <dcterms:created xsi:type="dcterms:W3CDTF">2012-01-20T08:42:12Z</dcterms:created>
  <dcterms:modified xsi:type="dcterms:W3CDTF">2012-01-23T17:42:37Z</dcterms:modified>
</cp:coreProperties>
</file>