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25"/>
  </p:notesMasterIdLst>
  <p:sldIdLst>
    <p:sldId id="256" r:id="rId2"/>
    <p:sldId id="270" r:id="rId3"/>
    <p:sldId id="258" r:id="rId4"/>
    <p:sldId id="273" r:id="rId5"/>
    <p:sldId id="259" r:id="rId6"/>
    <p:sldId id="280" r:id="rId7"/>
    <p:sldId id="275" r:id="rId8"/>
    <p:sldId id="277" r:id="rId9"/>
    <p:sldId id="278" r:id="rId10"/>
    <p:sldId id="279" r:id="rId11"/>
    <p:sldId id="281" r:id="rId12"/>
    <p:sldId id="263" r:id="rId13"/>
    <p:sldId id="260" r:id="rId14"/>
    <p:sldId id="262" r:id="rId15"/>
    <p:sldId id="264" r:id="rId16"/>
    <p:sldId id="265" r:id="rId17"/>
    <p:sldId id="266" r:id="rId18"/>
    <p:sldId id="267" r:id="rId19"/>
    <p:sldId id="282" r:id="rId20"/>
    <p:sldId id="283" r:id="rId21"/>
    <p:sldId id="268" r:id="rId22"/>
    <p:sldId id="272" r:id="rId23"/>
    <p:sldId id="284" r:id="rId24"/>
  </p:sldIdLst>
  <p:sldSz cx="9144000" cy="6858000" type="screen4x3"/>
  <p:notesSz cx="6858000" cy="9144000"/>
  <p:defaultTextStyle>
    <a:defPPr>
      <a:defRPr lang="ru-RU"/>
    </a:defPPr>
    <a:lvl1pPr algn="l" rtl="0" fontAlgn="base">
      <a:lnSpc>
        <a:spcPct val="80000"/>
      </a:lnSpc>
      <a:spcBef>
        <a:spcPct val="20000"/>
      </a:spcBef>
      <a:spcAft>
        <a:spcPct val="0"/>
      </a:spcAft>
      <a:buChar char="•"/>
      <a:defRPr sz="2400" kern="1200">
        <a:solidFill>
          <a:schemeClr val="tx1"/>
        </a:solidFill>
        <a:latin typeface="Verdana" pitchFamily="34" charset="0"/>
        <a:ea typeface="+mn-ea"/>
        <a:cs typeface="+mn-cs"/>
      </a:defRPr>
    </a:lvl1pPr>
    <a:lvl2pPr marL="457200" algn="l" rtl="0" fontAlgn="base">
      <a:lnSpc>
        <a:spcPct val="80000"/>
      </a:lnSpc>
      <a:spcBef>
        <a:spcPct val="20000"/>
      </a:spcBef>
      <a:spcAft>
        <a:spcPct val="0"/>
      </a:spcAft>
      <a:buChar char="•"/>
      <a:defRPr sz="2400" kern="1200">
        <a:solidFill>
          <a:schemeClr val="tx1"/>
        </a:solidFill>
        <a:latin typeface="Verdana" pitchFamily="34" charset="0"/>
        <a:ea typeface="+mn-ea"/>
        <a:cs typeface="+mn-cs"/>
      </a:defRPr>
    </a:lvl2pPr>
    <a:lvl3pPr marL="914400" algn="l" rtl="0" fontAlgn="base">
      <a:lnSpc>
        <a:spcPct val="80000"/>
      </a:lnSpc>
      <a:spcBef>
        <a:spcPct val="20000"/>
      </a:spcBef>
      <a:spcAft>
        <a:spcPct val="0"/>
      </a:spcAft>
      <a:buChar char="•"/>
      <a:defRPr sz="2400" kern="1200">
        <a:solidFill>
          <a:schemeClr val="tx1"/>
        </a:solidFill>
        <a:latin typeface="Verdana" pitchFamily="34" charset="0"/>
        <a:ea typeface="+mn-ea"/>
        <a:cs typeface="+mn-cs"/>
      </a:defRPr>
    </a:lvl3pPr>
    <a:lvl4pPr marL="1371600" algn="l" rtl="0" fontAlgn="base">
      <a:lnSpc>
        <a:spcPct val="80000"/>
      </a:lnSpc>
      <a:spcBef>
        <a:spcPct val="20000"/>
      </a:spcBef>
      <a:spcAft>
        <a:spcPct val="0"/>
      </a:spcAft>
      <a:buChar char="•"/>
      <a:defRPr sz="2400" kern="1200">
        <a:solidFill>
          <a:schemeClr val="tx1"/>
        </a:solidFill>
        <a:latin typeface="Verdana" pitchFamily="34" charset="0"/>
        <a:ea typeface="+mn-ea"/>
        <a:cs typeface="+mn-cs"/>
      </a:defRPr>
    </a:lvl4pPr>
    <a:lvl5pPr marL="1828800" algn="l" rtl="0" fontAlgn="base">
      <a:lnSpc>
        <a:spcPct val="80000"/>
      </a:lnSpc>
      <a:spcBef>
        <a:spcPct val="20000"/>
      </a:spcBef>
      <a:spcAft>
        <a:spcPct val="0"/>
      </a:spcAft>
      <a:buChar char="•"/>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6600"/>
    <a:srgbClr val="000000"/>
    <a:srgbClr val="660066"/>
    <a:srgbClr val="99FF99"/>
    <a:srgbClr val="D2FBB3"/>
    <a:srgbClr val="CCFF99"/>
    <a:srgbClr val="D6009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6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1D66891-82C3-4373-BBC7-70B9F973BF0A}" type="datetimeFigureOut">
              <a:rPr lang="ru-RU"/>
              <a:pPr>
                <a:defRPr/>
              </a:pPr>
              <a:t>11.01.2012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97B0186-CB0C-4005-90FD-219121B30EB4}"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раз слайда 1"/>
          <p:cNvSpPr>
            <a:spLocks noGrp="1" noRot="1" noChangeAspect="1" noTextEdit="1"/>
          </p:cNvSpPr>
          <p:nvPr>
            <p:ph type="sldImg"/>
          </p:nvPr>
        </p:nvSpPr>
        <p:spPr bwMode="auto">
          <a:noFill/>
          <a:ln>
            <a:solidFill>
              <a:srgbClr val="000000"/>
            </a:solidFill>
            <a:miter lim="800000"/>
            <a:headEnd/>
            <a:tailEnd/>
          </a:ln>
        </p:spPr>
      </p:sp>
      <p:sp>
        <p:nvSpPr>
          <p:cNvPr id="2662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662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0D6D87-E4F4-4CB1-8BE0-FD26EB1211ED}" type="slidenum">
              <a:rPr lang="ru-RU" smtClean="0"/>
              <a:pPr/>
              <a:t>12</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89" y="230"/>
              <a:ext cx="1859" cy="3630"/>
              <a:chOff x="3007" y="773"/>
              <a:chExt cx="1859" cy="3630"/>
            </a:xfrm>
          </p:grpSpPr>
          <p:sp>
            <p:nvSpPr>
              <p:cNvPr id="39" name="Freeform 4"/>
              <p:cNvSpPr>
                <a:spLocks/>
              </p:cNvSpPr>
              <p:nvPr userDrawn="1"/>
            </p:nvSpPr>
            <p:spPr bwMode="ltGray">
              <a:xfrm rot="12185230" flipV="1">
                <a:off x="3533" y="773"/>
                <a:ext cx="1333" cy="1485"/>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w="9525">
                <a:noFill/>
                <a:round/>
                <a:headEnd/>
                <a:tailEnd/>
              </a:ln>
            </p:spPr>
            <p:txBody>
              <a:bodyPr/>
              <a:lstStyle/>
              <a:p>
                <a:pPr>
                  <a:defRPr/>
                </a:pPr>
                <a:endParaRPr lang="ru-RU"/>
              </a:p>
            </p:txBody>
          </p:sp>
          <p:sp>
            <p:nvSpPr>
              <p:cNvPr id="40" name="Freeform 5"/>
              <p:cNvSpPr>
                <a:spLocks/>
              </p:cNvSpPr>
              <p:nvPr userDrawn="1"/>
            </p:nvSpPr>
            <p:spPr bwMode="ltGray">
              <a:xfrm rot="12185230" flipV="1">
                <a:off x="4028" y="1798"/>
                <a:ext cx="571" cy="531"/>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w="9525">
                <a:noFill/>
                <a:round/>
                <a:headEnd/>
                <a:tailEnd/>
              </a:ln>
            </p:spPr>
            <p:txBody>
              <a:bodyPr/>
              <a:lstStyle/>
              <a:p>
                <a:pPr>
                  <a:defRPr/>
                </a:pPr>
                <a:endParaRPr lang="ru-RU"/>
              </a:p>
            </p:txBody>
          </p:sp>
          <p:sp>
            <p:nvSpPr>
              <p:cNvPr id="41" name="Freeform 6"/>
              <p:cNvSpPr>
                <a:spLocks/>
              </p:cNvSpPr>
              <p:nvPr userDrawn="1"/>
            </p:nvSpPr>
            <p:spPr bwMode="ltGray">
              <a:xfrm rot="12185230" flipV="1">
                <a:off x="3636" y="2162"/>
                <a:ext cx="277" cy="249"/>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w="9525">
                <a:noFill/>
                <a:round/>
                <a:headEnd/>
                <a:tailEnd/>
              </a:ln>
            </p:spPr>
            <p:txBody>
              <a:bodyPr/>
              <a:lstStyle/>
              <a:p>
                <a:pPr>
                  <a:defRPr/>
                </a:pPr>
                <a:endParaRPr lang="ru-RU"/>
              </a:p>
            </p:txBody>
          </p:sp>
          <p:sp>
            <p:nvSpPr>
              <p:cNvPr id="42" name="Freeform 7"/>
              <p:cNvSpPr>
                <a:spLocks/>
              </p:cNvSpPr>
              <p:nvPr userDrawn="1"/>
            </p:nvSpPr>
            <p:spPr bwMode="ltGray">
              <a:xfrm rot="12185230" flipV="1">
                <a:off x="3977" y="972"/>
                <a:ext cx="245" cy="34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w="9525">
                <a:noFill/>
                <a:round/>
                <a:headEnd/>
                <a:tailEnd/>
              </a:ln>
            </p:spPr>
            <p:txBody>
              <a:bodyPr/>
              <a:lstStyle/>
              <a:p>
                <a:pPr>
                  <a:defRPr/>
                </a:pPr>
                <a:endParaRPr lang="ru-RU"/>
              </a:p>
            </p:txBody>
          </p:sp>
          <p:sp>
            <p:nvSpPr>
              <p:cNvPr id="43" name="Freeform 8"/>
              <p:cNvSpPr>
                <a:spLocks/>
              </p:cNvSpPr>
              <p:nvPr userDrawn="1"/>
            </p:nvSpPr>
            <p:spPr bwMode="ltGray">
              <a:xfrm rot="12185230" flipV="1">
                <a:off x="3840" y="2207"/>
                <a:ext cx="103" cy="209"/>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w="9525">
                <a:noFill/>
                <a:round/>
                <a:headEnd/>
                <a:tailEnd/>
              </a:ln>
            </p:spPr>
            <p:txBody>
              <a:bodyPr/>
              <a:lstStyle/>
              <a:p>
                <a:pPr>
                  <a:defRPr/>
                </a:pPr>
                <a:endParaRPr lang="ru-RU"/>
              </a:p>
            </p:txBody>
          </p:sp>
          <p:sp>
            <p:nvSpPr>
              <p:cNvPr id="44" name="Freeform 9"/>
              <p:cNvSpPr>
                <a:spLocks/>
              </p:cNvSpPr>
              <p:nvPr userDrawn="1"/>
            </p:nvSpPr>
            <p:spPr bwMode="ltGray">
              <a:xfrm rot="12185230" flipV="1">
                <a:off x="3890" y="1323"/>
                <a:ext cx="120" cy="90"/>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w="9525">
                <a:noFill/>
                <a:round/>
                <a:headEnd/>
                <a:tailEnd/>
              </a:ln>
            </p:spPr>
            <p:txBody>
              <a:bodyPr/>
              <a:lstStyle/>
              <a:p>
                <a:pPr>
                  <a:defRPr/>
                </a:pPr>
                <a:endParaRPr lang="ru-RU"/>
              </a:p>
            </p:txBody>
          </p:sp>
          <p:sp>
            <p:nvSpPr>
              <p:cNvPr id="45" name="Freeform 10"/>
              <p:cNvSpPr>
                <a:spLocks/>
              </p:cNvSpPr>
              <p:nvPr userDrawn="1"/>
            </p:nvSpPr>
            <p:spPr bwMode="ltGray">
              <a:xfrm rot="12185230" flipV="1">
                <a:off x="3007" y="2344"/>
                <a:ext cx="330" cy="2059"/>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w="9525">
                <a:noFill/>
                <a:round/>
                <a:headEnd/>
                <a:tailEnd/>
              </a:ln>
            </p:spPr>
            <p:txBody>
              <a:bodyPr/>
              <a:lstStyle/>
              <a:p>
                <a:pPr>
                  <a:defRPr/>
                </a:pPr>
                <a:endParaRPr lang="ru-RU"/>
              </a:p>
            </p:txBody>
          </p:sp>
        </p:grpSp>
        <p:sp>
          <p:nvSpPr>
            <p:cNvPr id="6" name="Freeform 11"/>
            <p:cNvSpPr>
              <a:spLocks/>
            </p:cNvSpPr>
            <p:nvPr userDrawn="1"/>
          </p:nvSpPr>
          <p:spPr bwMode="ltGray">
            <a:xfrm rot="373331" flipH="1">
              <a:off x="22" y="1957"/>
              <a:ext cx="323" cy="649"/>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w="9525">
              <a:noFill/>
              <a:round/>
              <a:headEnd/>
              <a:tailEnd/>
            </a:ln>
          </p:spPr>
          <p:txBody>
            <a:bodyPr/>
            <a:lstStyle/>
            <a:p>
              <a:pPr>
                <a:defRPr/>
              </a:pPr>
              <a:endParaRPr lang="ru-RU"/>
            </a:p>
          </p:txBody>
        </p:sp>
        <p:sp>
          <p:nvSpPr>
            <p:cNvPr id="7" name="Freeform 12"/>
            <p:cNvSpPr>
              <a:spLocks/>
            </p:cNvSpPr>
            <p:nvPr userDrawn="1"/>
          </p:nvSpPr>
          <p:spPr bwMode="ltGray">
            <a:xfrm>
              <a:off x="168" y="1260"/>
              <a:ext cx="1259" cy="1532"/>
            </a:xfrm>
            <a:custGeom>
              <a:avLst/>
              <a:gdLst/>
              <a:ahLst/>
              <a:cxnLst>
                <a:cxn ang="0">
                  <a:pos x="891" y="1532"/>
                </a:cxn>
                <a:cxn ang="0">
                  <a:pos x="954" y="1452"/>
                </a:cxn>
                <a:cxn ang="0">
                  <a:pos x="1032" y="1338"/>
                </a:cxn>
                <a:cxn ang="0">
                  <a:pos x="1115" y="1188"/>
                </a:cxn>
                <a:cxn ang="0">
                  <a:pos x="1194" y="1023"/>
                </a:cxn>
                <a:cxn ang="0">
                  <a:pos x="1244" y="841"/>
                </a:cxn>
                <a:cxn ang="0">
                  <a:pos x="1259" y="647"/>
                </a:cxn>
                <a:cxn ang="0">
                  <a:pos x="1230" y="463"/>
                </a:cxn>
                <a:cxn ang="0">
                  <a:pos x="1140" y="294"/>
                </a:cxn>
                <a:cxn ang="0">
                  <a:pos x="1043" y="190"/>
                </a:cxn>
                <a:cxn ang="0">
                  <a:pos x="961" y="109"/>
                </a:cxn>
                <a:cxn ang="0">
                  <a:pos x="894" y="65"/>
                </a:cxn>
                <a:cxn ang="0">
                  <a:pos x="786" y="18"/>
                </a:cxn>
                <a:cxn ang="0">
                  <a:pos x="642" y="0"/>
                </a:cxn>
                <a:cxn ang="0">
                  <a:pos x="440" y="23"/>
                </a:cxn>
                <a:cxn ang="0">
                  <a:pos x="366" y="44"/>
                </a:cxn>
                <a:cxn ang="0">
                  <a:pos x="292" y="58"/>
                </a:cxn>
                <a:cxn ang="0">
                  <a:pos x="229" y="79"/>
                </a:cxn>
                <a:cxn ang="0">
                  <a:pos x="178" y="103"/>
                </a:cxn>
                <a:cxn ang="0">
                  <a:pos x="127" y="127"/>
                </a:cxn>
                <a:cxn ang="0">
                  <a:pos x="82" y="158"/>
                </a:cxn>
                <a:cxn ang="0">
                  <a:pos x="41" y="197"/>
                </a:cxn>
                <a:cxn ang="0">
                  <a:pos x="0" y="243"/>
                </a:cxn>
                <a:cxn ang="0">
                  <a:pos x="76" y="215"/>
                </a:cxn>
                <a:cxn ang="0">
                  <a:pos x="144" y="194"/>
                </a:cxn>
                <a:cxn ang="0">
                  <a:pos x="212" y="179"/>
                </a:cxn>
                <a:cxn ang="0">
                  <a:pos x="280" y="164"/>
                </a:cxn>
                <a:cxn ang="0">
                  <a:pos x="336" y="149"/>
                </a:cxn>
                <a:cxn ang="0">
                  <a:pos x="397" y="149"/>
                </a:cxn>
                <a:cxn ang="0">
                  <a:pos x="458" y="141"/>
                </a:cxn>
                <a:cxn ang="0">
                  <a:pos x="511" y="146"/>
                </a:cxn>
                <a:cxn ang="0">
                  <a:pos x="565" y="152"/>
                </a:cxn>
                <a:cxn ang="0">
                  <a:pos x="618" y="166"/>
                </a:cxn>
                <a:cxn ang="0">
                  <a:pos x="669" y="186"/>
                </a:cxn>
                <a:cxn ang="0">
                  <a:pos x="715" y="205"/>
                </a:cxn>
                <a:cxn ang="0">
                  <a:pos x="760" y="239"/>
                </a:cxn>
                <a:cxn ang="0">
                  <a:pos x="811" y="267"/>
                </a:cxn>
                <a:cxn ang="0">
                  <a:pos x="855" y="307"/>
                </a:cxn>
                <a:cxn ang="0">
                  <a:pos x="899" y="348"/>
                </a:cxn>
                <a:cxn ang="0">
                  <a:pos x="971" y="464"/>
                </a:cxn>
                <a:cxn ang="0">
                  <a:pos x="1016" y="606"/>
                </a:cxn>
                <a:cxn ang="0">
                  <a:pos x="1027" y="774"/>
                </a:cxn>
                <a:cxn ang="0">
                  <a:pos x="1022" y="939"/>
                </a:cxn>
                <a:cxn ang="0">
                  <a:pos x="1002" y="1117"/>
                </a:cxn>
                <a:cxn ang="0">
                  <a:pos x="966" y="1279"/>
                </a:cxn>
                <a:cxn ang="0">
                  <a:pos x="933" y="1421"/>
                </a:cxn>
                <a:cxn ang="0">
                  <a:pos x="891" y="1532"/>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w="9525">
              <a:noFill/>
              <a:round/>
              <a:headEnd/>
              <a:tailEnd/>
            </a:ln>
          </p:spPr>
          <p:txBody>
            <a:bodyPr/>
            <a:lstStyle/>
            <a:p>
              <a:pPr>
                <a:defRPr/>
              </a:pPr>
              <a:endParaRPr lang="ru-RU"/>
            </a:p>
          </p:txBody>
        </p:sp>
        <p:sp>
          <p:nvSpPr>
            <p:cNvPr id="8" name="Freeform 13"/>
            <p:cNvSpPr>
              <a:spLocks/>
            </p:cNvSpPr>
            <p:nvPr userDrawn="1"/>
          </p:nvSpPr>
          <p:spPr bwMode="ltGray">
            <a:xfrm>
              <a:off x="0" y="2610"/>
              <a:ext cx="801" cy="459"/>
            </a:xfrm>
            <a:custGeom>
              <a:avLst/>
              <a:gdLst/>
              <a:ahLst/>
              <a:cxnLst>
                <a:cxn ang="0">
                  <a:pos x="0" y="0"/>
                </a:cxn>
                <a:cxn ang="0">
                  <a:pos x="37" y="69"/>
                </a:cxn>
                <a:cxn ang="0">
                  <a:pos x="68" y="132"/>
                </a:cxn>
                <a:cxn ang="0">
                  <a:pos x="110" y="188"/>
                </a:cxn>
                <a:cxn ang="0">
                  <a:pos x="149" y="229"/>
                </a:cxn>
                <a:cxn ang="0">
                  <a:pos x="192" y="278"/>
                </a:cxn>
                <a:cxn ang="0">
                  <a:pos x="250" y="314"/>
                </a:cxn>
                <a:cxn ang="0">
                  <a:pos x="308" y="336"/>
                </a:cxn>
                <a:cxn ang="0">
                  <a:pos x="365" y="365"/>
                </a:cxn>
                <a:cxn ang="0">
                  <a:pos x="430" y="381"/>
                </a:cxn>
                <a:cxn ang="0">
                  <a:pos x="501" y="390"/>
                </a:cxn>
                <a:cxn ang="0">
                  <a:pos x="573" y="392"/>
                </a:cxn>
                <a:cxn ang="0">
                  <a:pos x="646" y="381"/>
                </a:cxn>
                <a:cxn ang="0">
                  <a:pos x="726" y="362"/>
                </a:cxn>
                <a:cxn ang="0">
                  <a:pos x="801" y="335"/>
                </a:cxn>
                <a:cxn ang="0">
                  <a:pos x="731" y="377"/>
                </a:cxn>
                <a:cxn ang="0">
                  <a:pos x="662" y="404"/>
                </a:cxn>
                <a:cxn ang="0">
                  <a:pos x="594" y="432"/>
                </a:cxn>
                <a:cxn ang="0">
                  <a:pos x="532" y="445"/>
                </a:cxn>
                <a:cxn ang="0">
                  <a:pos x="471" y="459"/>
                </a:cxn>
                <a:cxn ang="0">
                  <a:pos x="411" y="458"/>
                </a:cxn>
                <a:cxn ang="0">
                  <a:pos x="350" y="458"/>
                </a:cxn>
                <a:cxn ang="0">
                  <a:pos x="291" y="450"/>
                </a:cxn>
                <a:cxn ang="0">
                  <a:pos x="244" y="436"/>
                </a:cxn>
                <a:cxn ang="0">
                  <a:pos x="192" y="415"/>
                </a:cxn>
                <a:cxn ang="0">
                  <a:pos x="145" y="394"/>
                </a:cxn>
                <a:cxn ang="0">
                  <a:pos x="100" y="373"/>
                </a:cxn>
                <a:cxn ang="0">
                  <a:pos x="60" y="347"/>
                </a:cxn>
                <a:cxn ang="0">
                  <a:pos x="0" y="294"/>
                </a:cxn>
                <a:cxn ang="0">
                  <a:pos x="0" y="0"/>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w="9525">
              <a:noFill/>
              <a:round/>
              <a:headEnd/>
              <a:tailEnd/>
            </a:ln>
          </p:spPr>
          <p:txBody>
            <a:bodyPr/>
            <a:lstStyle/>
            <a:p>
              <a:pPr>
                <a:defRPr/>
              </a:pPr>
              <a:endParaRPr lang="ru-RU"/>
            </a:p>
          </p:txBody>
        </p:sp>
        <p:sp>
          <p:nvSpPr>
            <p:cNvPr id="9" name="Freeform 14"/>
            <p:cNvSpPr>
              <a:spLocks/>
            </p:cNvSpPr>
            <p:nvPr userDrawn="1"/>
          </p:nvSpPr>
          <p:spPr bwMode="ltGray">
            <a:xfrm rot="373331" flipH="1">
              <a:off x="898" y="2855"/>
              <a:ext cx="354" cy="464"/>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w="9525">
              <a:noFill/>
              <a:round/>
              <a:headEnd/>
              <a:tailEnd/>
            </a:ln>
          </p:spPr>
          <p:txBody>
            <a:bodyPr/>
            <a:lstStyle/>
            <a:p>
              <a:pPr>
                <a:defRPr/>
              </a:pPr>
              <a:endParaRPr lang="ru-RU"/>
            </a:p>
          </p:txBody>
        </p:sp>
        <p:sp>
          <p:nvSpPr>
            <p:cNvPr id="10" name="Freeform 15"/>
            <p:cNvSpPr>
              <a:spLocks/>
            </p:cNvSpPr>
            <p:nvPr userDrawn="1"/>
          </p:nvSpPr>
          <p:spPr bwMode="ltGray">
            <a:xfrm rot="373331" flipH="1">
              <a:off x="799" y="2979"/>
              <a:ext cx="87" cy="274"/>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w="9525">
              <a:noFill/>
              <a:round/>
              <a:headEnd/>
              <a:tailEnd/>
            </a:ln>
          </p:spPr>
          <p:txBody>
            <a:bodyPr/>
            <a:lstStyle/>
            <a:p>
              <a:pPr>
                <a:defRPr/>
              </a:pPr>
              <a:endParaRPr lang="ru-RU"/>
            </a:p>
          </p:txBody>
        </p:sp>
        <p:sp>
          <p:nvSpPr>
            <p:cNvPr id="11" name="Freeform 16"/>
            <p:cNvSpPr>
              <a:spLocks/>
            </p:cNvSpPr>
            <p:nvPr userDrawn="1"/>
          </p:nvSpPr>
          <p:spPr bwMode="ltGray">
            <a:xfrm>
              <a:off x="1190" y="3273"/>
              <a:ext cx="1108" cy="1047"/>
            </a:xfrm>
            <a:custGeom>
              <a:avLst/>
              <a:gdLst/>
              <a:ahLst/>
              <a:cxnLst>
                <a:cxn ang="0">
                  <a:pos x="784" y="1047"/>
                </a:cxn>
                <a:cxn ang="0">
                  <a:pos x="692" y="1011"/>
                </a:cxn>
                <a:cxn ang="0">
                  <a:pos x="607" y="945"/>
                </a:cxn>
                <a:cxn ang="0">
                  <a:pos x="517" y="861"/>
                </a:cxn>
                <a:cxn ang="0">
                  <a:pos x="432" y="776"/>
                </a:cxn>
                <a:cxn ang="0">
                  <a:pos x="350" y="677"/>
                </a:cxn>
                <a:cxn ang="0">
                  <a:pos x="266" y="563"/>
                </a:cxn>
                <a:cxn ang="0">
                  <a:pos x="188" y="447"/>
                </a:cxn>
                <a:cxn ang="0">
                  <a:pos x="122" y="325"/>
                </a:cxn>
                <a:cxn ang="0">
                  <a:pos x="65" y="211"/>
                </a:cxn>
                <a:cxn ang="0">
                  <a:pos x="21" y="101"/>
                </a:cxn>
                <a:cxn ang="0">
                  <a:pos x="0" y="0"/>
                </a:cxn>
                <a:cxn ang="0">
                  <a:pos x="109" y="217"/>
                </a:cxn>
                <a:cxn ang="0">
                  <a:pos x="209" y="378"/>
                </a:cxn>
                <a:cxn ang="0">
                  <a:pos x="294" y="500"/>
                </a:cxn>
                <a:cxn ang="0">
                  <a:pos x="373" y="590"/>
                </a:cxn>
                <a:cxn ang="0">
                  <a:pos x="441" y="661"/>
                </a:cxn>
                <a:cxn ang="0">
                  <a:pos x="506" y="713"/>
                </a:cxn>
                <a:cxn ang="0">
                  <a:pos x="564" y="754"/>
                </a:cxn>
                <a:cxn ang="0">
                  <a:pos x="620" y="801"/>
                </a:cxn>
                <a:cxn ang="0">
                  <a:pos x="754" y="899"/>
                </a:cxn>
                <a:cxn ang="0">
                  <a:pos x="925" y="977"/>
                </a:cxn>
                <a:cxn ang="0">
                  <a:pos x="1108" y="1047"/>
                </a:cxn>
                <a:cxn ang="0">
                  <a:pos x="784" y="10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w="9525">
              <a:noFill/>
              <a:round/>
              <a:headEnd/>
              <a:tailEnd/>
            </a:ln>
          </p:spPr>
          <p:txBody>
            <a:bodyPr/>
            <a:lstStyle/>
            <a:p>
              <a:pPr>
                <a:defRPr/>
              </a:pPr>
              <a:endParaRPr lang="ru-RU"/>
            </a:p>
          </p:txBody>
        </p:sp>
        <p:grpSp>
          <p:nvGrpSpPr>
            <p:cNvPr id="12" name="Group 17"/>
            <p:cNvGrpSpPr>
              <a:grpSpLocks/>
            </p:cNvGrpSpPr>
            <p:nvPr userDrawn="1"/>
          </p:nvGrpSpPr>
          <p:grpSpPr bwMode="auto">
            <a:xfrm rot="3220060">
              <a:off x="2636" y="751"/>
              <a:ext cx="569" cy="636"/>
              <a:chOff x="1727" y="866"/>
              <a:chExt cx="129" cy="157"/>
            </a:xfrm>
          </p:grpSpPr>
          <p:sp>
            <p:nvSpPr>
              <p:cNvPr id="36" name="Freeform 18"/>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ru-RU"/>
              </a:p>
            </p:txBody>
          </p:sp>
          <p:sp>
            <p:nvSpPr>
              <p:cNvPr id="37" name="Freeform 19"/>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ru-RU"/>
              </a:p>
            </p:txBody>
          </p:sp>
          <p:sp>
            <p:nvSpPr>
              <p:cNvPr id="38" name="Freeform 20"/>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ru-RU"/>
              </a:p>
            </p:txBody>
          </p:sp>
        </p:grpSp>
        <p:grpSp>
          <p:nvGrpSpPr>
            <p:cNvPr id="13" name="Group 21"/>
            <p:cNvGrpSpPr>
              <a:grpSpLocks/>
            </p:cNvGrpSpPr>
            <p:nvPr userDrawn="1"/>
          </p:nvGrpSpPr>
          <p:grpSpPr bwMode="auto">
            <a:xfrm rot="-6691250">
              <a:off x="3638" y="119"/>
              <a:ext cx="356" cy="608"/>
              <a:chOff x="1732" y="866"/>
              <a:chExt cx="129" cy="157"/>
            </a:xfrm>
          </p:grpSpPr>
          <p:sp>
            <p:nvSpPr>
              <p:cNvPr id="33" name="Freeform 22"/>
              <p:cNvSpPr>
                <a:spLocks/>
              </p:cNvSpPr>
              <p:nvPr userDrawn="1"/>
            </p:nvSpPr>
            <p:spPr bwMode="ltGray">
              <a:xfrm>
                <a:off x="1732"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ru-RU"/>
              </a:p>
            </p:txBody>
          </p:sp>
          <p:sp>
            <p:nvSpPr>
              <p:cNvPr id="34" name="Freeform 23"/>
              <p:cNvSpPr>
                <a:spLocks/>
              </p:cNvSpPr>
              <p:nvPr userDrawn="1"/>
            </p:nvSpPr>
            <p:spPr bwMode="ltGray">
              <a:xfrm>
                <a:off x="1791"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ru-RU"/>
              </a:p>
            </p:txBody>
          </p:sp>
          <p:sp>
            <p:nvSpPr>
              <p:cNvPr id="35" name="Freeform 24"/>
              <p:cNvSpPr>
                <a:spLocks/>
              </p:cNvSpPr>
              <p:nvPr userDrawn="1"/>
            </p:nvSpPr>
            <p:spPr bwMode="ltGray">
              <a:xfrm>
                <a:off x="1775"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ru-RU"/>
              </a:p>
            </p:txBody>
          </p:sp>
        </p:grpSp>
        <p:grpSp>
          <p:nvGrpSpPr>
            <p:cNvPr id="14" name="Group 25"/>
            <p:cNvGrpSpPr>
              <a:grpSpLocks/>
            </p:cNvGrpSpPr>
            <p:nvPr userDrawn="1"/>
          </p:nvGrpSpPr>
          <p:grpSpPr bwMode="auto">
            <a:xfrm rot="8524840">
              <a:off x="676" y="3303"/>
              <a:ext cx="500" cy="500"/>
              <a:chOff x="1727" y="871"/>
              <a:chExt cx="129" cy="156"/>
            </a:xfrm>
          </p:grpSpPr>
          <p:sp>
            <p:nvSpPr>
              <p:cNvPr id="30" name="Freeform 26"/>
              <p:cNvSpPr>
                <a:spLocks/>
              </p:cNvSpPr>
              <p:nvPr userDrawn="1"/>
            </p:nvSpPr>
            <p:spPr bwMode="ltGray">
              <a:xfrm>
                <a:off x="1727" y="871"/>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ru-RU"/>
              </a:p>
            </p:txBody>
          </p:sp>
          <p:sp>
            <p:nvSpPr>
              <p:cNvPr id="31" name="Freeform 27"/>
              <p:cNvSpPr>
                <a:spLocks/>
              </p:cNvSpPr>
              <p:nvPr userDrawn="1"/>
            </p:nvSpPr>
            <p:spPr bwMode="ltGray">
              <a:xfrm>
                <a:off x="1786" y="899"/>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ru-RU"/>
              </a:p>
            </p:txBody>
          </p:sp>
          <p:sp>
            <p:nvSpPr>
              <p:cNvPr id="32" name="Freeform 28"/>
              <p:cNvSpPr>
                <a:spLocks/>
              </p:cNvSpPr>
              <p:nvPr userDrawn="1"/>
            </p:nvSpPr>
            <p:spPr bwMode="ltGray">
              <a:xfrm>
                <a:off x="1772" y="1002"/>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ru-RU"/>
              </a:p>
            </p:txBody>
          </p:sp>
        </p:grpSp>
        <p:grpSp>
          <p:nvGrpSpPr>
            <p:cNvPr id="15" name="Group 29"/>
            <p:cNvGrpSpPr>
              <a:grpSpLocks/>
            </p:cNvGrpSpPr>
            <p:nvPr userDrawn="1"/>
          </p:nvGrpSpPr>
          <p:grpSpPr bwMode="auto">
            <a:xfrm rot="4106450" flipH="1">
              <a:off x="404" y="263"/>
              <a:ext cx="708" cy="891"/>
              <a:chOff x="1727" y="866"/>
              <a:chExt cx="129" cy="157"/>
            </a:xfrm>
          </p:grpSpPr>
          <p:sp>
            <p:nvSpPr>
              <p:cNvPr id="27" name="Freeform 30"/>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ru-RU"/>
              </a:p>
            </p:txBody>
          </p:sp>
          <p:sp>
            <p:nvSpPr>
              <p:cNvPr id="28" name="Freeform 31"/>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ru-RU"/>
              </a:p>
            </p:txBody>
          </p:sp>
          <p:sp>
            <p:nvSpPr>
              <p:cNvPr id="29" name="Freeform 32"/>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ru-RU"/>
              </a:p>
            </p:txBody>
          </p:sp>
        </p:grpSp>
        <p:grpSp>
          <p:nvGrpSpPr>
            <p:cNvPr id="16" name="Group 33"/>
            <p:cNvGrpSpPr>
              <a:grpSpLocks/>
            </p:cNvGrpSpPr>
            <p:nvPr userDrawn="1"/>
          </p:nvGrpSpPr>
          <p:grpSpPr bwMode="auto">
            <a:xfrm rot="10015322" flipH="1">
              <a:off x="4623" y="2392"/>
              <a:ext cx="708" cy="891"/>
              <a:chOff x="1727" y="866"/>
              <a:chExt cx="129" cy="157"/>
            </a:xfrm>
          </p:grpSpPr>
          <p:sp>
            <p:nvSpPr>
              <p:cNvPr id="24" name="Freeform 34"/>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ru-RU"/>
              </a:p>
            </p:txBody>
          </p:sp>
          <p:sp>
            <p:nvSpPr>
              <p:cNvPr id="25" name="Freeform 35"/>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ru-RU"/>
              </a:p>
            </p:txBody>
          </p:sp>
          <p:sp>
            <p:nvSpPr>
              <p:cNvPr id="26" name="Freeform 36"/>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ru-RU"/>
              </a:p>
            </p:txBody>
          </p:sp>
        </p:grpSp>
        <p:sp>
          <p:nvSpPr>
            <p:cNvPr id="17" name="Freeform 37"/>
            <p:cNvSpPr>
              <a:spLocks/>
            </p:cNvSpPr>
            <p:nvPr userDrawn="1"/>
          </p:nvSpPr>
          <p:spPr bwMode="ltGray">
            <a:xfrm>
              <a:off x="1217" y="2"/>
              <a:ext cx="862" cy="886"/>
            </a:xfrm>
            <a:custGeom>
              <a:avLst/>
              <a:gdLst/>
              <a:ahLst/>
              <a:cxnLst>
                <a:cxn ang="0">
                  <a:pos x="0" y="0"/>
                </a:cxn>
                <a:cxn ang="0">
                  <a:pos x="6" y="107"/>
                </a:cxn>
                <a:cxn ang="0">
                  <a:pos x="37" y="262"/>
                </a:cxn>
                <a:cxn ang="0">
                  <a:pos x="83" y="410"/>
                </a:cxn>
                <a:cxn ang="0">
                  <a:pos x="149" y="546"/>
                </a:cxn>
                <a:cxn ang="0">
                  <a:pos x="237" y="666"/>
                </a:cxn>
                <a:cxn ang="0">
                  <a:pos x="338" y="764"/>
                </a:cxn>
                <a:cxn ang="0">
                  <a:pos x="450" y="838"/>
                </a:cxn>
                <a:cxn ang="0">
                  <a:pos x="579" y="879"/>
                </a:cxn>
                <a:cxn ang="0">
                  <a:pos x="714" y="886"/>
                </a:cxn>
                <a:cxn ang="0">
                  <a:pos x="862" y="851"/>
                </a:cxn>
                <a:cxn ang="0">
                  <a:pos x="784" y="856"/>
                </a:cxn>
                <a:cxn ang="0">
                  <a:pos x="700" y="835"/>
                </a:cxn>
                <a:cxn ang="0">
                  <a:pos x="621" y="794"/>
                </a:cxn>
                <a:cxn ang="0">
                  <a:pos x="542" y="728"/>
                </a:cxn>
                <a:cxn ang="0">
                  <a:pos x="466" y="649"/>
                </a:cxn>
                <a:cxn ang="0">
                  <a:pos x="397" y="557"/>
                </a:cxn>
                <a:cxn ang="0">
                  <a:pos x="334" y="454"/>
                </a:cxn>
                <a:cxn ang="0">
                  <a:pos x="279" y="339"/>
                </a:cxn>
                <a:cxn ang="0">
                  <a:pos x="238" y="225"/>
                </a:cxn>
                <a:cxn ang="0">
                  <a:pos x="205" y="105"/>
                </a:cxn>
                <a:cxn ang="0">
                  <a:pos x="184" y="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w="9525">
              <a:noFill/>
              <a:round/>
              <a:headEnd/>
              <a:tailEnd/>
            </a:ln>
          </p:spPr>
          <p:txBody>
            <a:bodyPr/>
            <a:lstStyle/>
            <a:p>
              <a:pPr>
                <a:defRPr/>
              </a:pPr>
              <a:endParaRPr lang="ru-RU"/>
            </a:p>
          </p:txBody>
        </p:sp>
        <p:sp>
          <p:nvSpPr>
            <p:cNvPr id="18" name="Freeform 38"/>
            <p:cNvSpPr>
              <a:spLocks/>
            </p:cNvSpPr>
            <p:nvPr userDrawn="1"/>
          </p:nvSpPr>
          <p:spPr bwMode="ltGray">
            <a:xfrm rot="9832527" flipV="1">
              <a:off x="2158" y="102"/>
              <a:ext cx="681" cy="593"/>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pPr>
                <a:defRPr/>
              </a:pPr>
              <a:endParaRPr lang="ru-RU"/>
            </a:p>
          </p:txBody>
        </p:sp>
        <p:sp>
          <p:nvSpPr>
            <p:cNvPr id="19" name="Freeform 39"/>
            <p:cNvSpPr>
              <a:spLocks/>
            </p:cNvSpPr>
            <p:nvPr userDrawn="1"/>
          </p:nvSpPr>
          <p:spPr bwMode="ltGray">
            <a:xfrm rot="9832527" flipV="1">
              <a:off x="1997" y="858"/>
              <a:ext cx="330" cy="278"/>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pPr>
                <a:defRPr/>
              </a:pPr>
              <a:endParaRPr lang="ru-RU"/>
            </a:p>
          </p:txBody>
        </p:sp>
        <p:sp>
          <p:nvSpPr>
            <p:cNvPr id="20" name="Freeform 40"/>
            <p:cNvSpPr>
              <a:spLocks/>
            </p:cNvSpPr>
            <p:nvPr userDrawn="1"/>
          </p:nvSpPr>
          <p:spPr bwMode="ltGray">
            <a:xfrm rot="9832527" flipV="1">
              <a:off x="2224" y="808"/>
              <a:ext cx="123" cy="233"/>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pPr>
                <a:defRPr/>
              </a:pPr>
              <a:endParaRPr lang="ru-RU"/>
            </a:p>
          </p:txBody>
        </p:sp>
        <p:sp>
          <p:nvSpPr>
            <p:cNvPr id="21" name="Freeform 41"/>
            <p:cNvSpPr>
              <a:spLocks/>
            </p:cNvSpPr>
            <p:nvPr userDrawn="1"/>
          </p:nvSpPr>
          <p:spPr bwMode="ltGray">
            <a:xfrm>
              <a:off x="1603" y="0"/>
              <a:ext cx="124" cy="121"/>
            </a:xfrm>
            <a:custGeom>
              <a:avLst/>
              <a:gdLst/>
              <a:ahLst/>
              <a:cxnLst>
                <a:cxn ang="0">
                  <a:pos x="124" y="0"/>
                </a:cxn>
                <a:cxn ang="0">
                  <a:pos x="113" y="9"/>
                </a:cxn>
                <a:cxn ang="0">
                  <a:pos x="99" y="25"/>
                </a:cxn>
                <a:cxn ang="0">
                  <a:pos x="81" y="41"/>
                </a:cxn>
                <a:cxn ang="0">
                  <a:pos x="63" y="54"/>
                </a:cxn>
                <a:cxn ang="0">
                  <a:pos x="41" y="66"/>
                </a:cxn>
                <a:cxn ang="0">
                  <a:pos x="22" y="74"/>
                </a:cxn>
                <a:cxn ang="0">
                  <a:pos x="0" y="75"/>
                </a:cxn>
                <a:cxn ang="0">
                  <a:pos x="10" y="96"/>
                </a:cxn>
                <a:cxn ang="0">
                  <a:pos x="23" y="113"/>
                </a:cxn>
                <a:cxn ang="0">
                  <a:pos x="41" y="121"/>
                </a:cxn>
                <a:cxn ang="0">
                  <a:pos x="60" y="121"/>
                </a:cxn>
                <a:cxn ang="0">
                  <a:pos x="83" y="111"/>
                </a:cxn>
                <a:cxn ang="0">
                  <a:pos x="101" y="88"/>
                </a:cxn>
                <a:cxn ang="0">
                  <a:pos x="116" y="53"/>
                </a:cxn>
                <a:cxn ang="0">
                  <a:pos x="124" y="0"/>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w="9525">
              <a:noFill/>
              <a:round/>
              <a:headEnd/>
              <a:tailEnd/>
            </a:ln>
          </p:spPr>
          <p:txBody>
            <a:bodyPr/>
            <a:lstStyle/>
            <a:p>
              <a:pPr>
                <a:defRPr/>
              </a:pPr>
              <a:endParaRPr lang="ru-RU"/>
            </a:p>
          </p:txBody>
        </p:sp>
        <p:sp>
          <p:nvSpPr>
            <p:cNvPr id="22" name="Freeform 42"/>
            <p:cNvSpPr>
              <a:spLocks/>
            </p:cNvSpPr>
            <p:nvPr userDrawn="1"/>
          </p:nvSpPr>
          <p:spPr bwMode="ltGray">
            <a:xfrm rot="9832527" flipV="1">
              <a:off x="2173" y="1238"/>
              <a:ext cx="393" cy="2300"/>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w="9525">
              <a:noFill/>
              <a:round/>
              <a:headEnd/>
              <a:tailEnd/>
            </a:ln>
          </p:spPr>
          <p:txBody>
            <a:bodyPr/>
            <a:lstStyle/>
            <a:p>
              <a:pPr>
                <a:defRPr/>
              </a:pPr>
              <a:endParaRPr lang="ru-RU"/>
            </a:p>
          </p:txBody>
        </p:sp>
        <p:sp>
          <p:nvSpPr>
            <p:cNvPr id="23" name="Freeform 43"/>
            <p:cNvSpPr>
              <a:spLocks/>
            </p:cNvSpPr>
            <p:nvPr userDrawn="1"/>
          </p:nvSpPr>
          <p:spPr bwMode="ltGray">
            <a:xfrm>
              <a:off x="0" y="1848"/>
              <a:ext cx="36" cy="132"/>
            </a:xfrm>
            <a:custGeom>
              <a:avLst/>
              <a:gdLst/>
              <a:ahLst/>
              <a:cxnLst>
                <a:cxn ang="0">
                  <a:pos x="0" y="0"/>
                </a:cxn>
                <a:cxn ang="0">
                  <a:pos x="36" y="12"/>
                </a:cxn>
                <a:cxn ang="0">
                  <a:pos x="0" y="132"/>
                </a:cxn>
                <a:cxn ang="0">
                  <a:pos x="0" y="0"/>
                </a:cxn>
              </a:cxnLst>
              <a:rect l="0" t="0" r="r" b="b"/>
              <a:pathLst>
                <a:path w="36" h="132">
                  <a:moveTo>
                    <a:pt x="0" y="0"/>
                  </a:moveTo>
                  <a:lnTo>
                    <a:pt x="36" y="12"/>
                  </a:lnTo>
                  <a:lnTo>
                    <a:pt x="0" y="132"/>
                  </a:lnTo>
                  <a:lnTo>
                    <a:pt x="0" y="0"/>
                  </a:lnTo>
                  <a:close/>
                </a:path>
              </a:pathLst>
            </a:custGeom>
            <a:solidFill>
              <a:schemeClr val="folHlink"/>
            </a:solidFill>
            <a:ln w="9525">
              <a:noFill/>
              <a:round/>
              <a:headEnd/>
              <a:tailEnd/>
            </a:ln>
            <a:effectLst/>
          </p:spPr>
          <p:txBody>
            <a:bodyPr/>
            <a:lstStyle/>
            <a:p>
              <a:pPr>
                <a:defRPr/>
              </a:pPr>
              <a:endParaRPr lang="ru-RU"/>
            </a:p>
          </p:txBody>
        </p:sp>
      </p:grpSp>
      <p:sp>
        <p:nvSpPr>
          <p:cNvPr id="65583" name="Rectangle 47"/>
          <p:cNvSpPr>
            <a:spLocks noGrp="1" noChangeArrowheads="1"/>
          </p:cNvSpPr>
          <p:nvPr>
            <p:ph type="ctrTitle"/>
          </p:nvPr>
        </p:nvSpPr>
        <p:spPr>
          <a:xfrm>
            <a:off x="2455863" y="596900"/>
            <a:ext cx="6192837" cy="3581400"/>
          </a:xfrm>
        </p:spPr>
        <p:txBody>
          <a:bodyPr/>
          <a:lstStyle>
            <a:lvl1pPr>
              <a:defRPr sz="5200" b="1"/>
            </a:lvl1pPr>
          </a:lstStyle>
          <a:p>
            <a:r>
              <a:rPr lang="ru-RU"/>
              <a:t>Образец заголовка</a:t>
            </a:r>
          </a:p>
        </p:txBody>
      </p:sp>
      <p:sp>
        <p:nvSpPr>
          <p:cNvPr id="65584"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r>
              <a:rPr lang="ru-RU"/>
              <a:t>Образец подзаголовка</a:t>
            </a:r>
          </a:p>
        </p:txBody>
      </p:sp>
      <p:sp>
        <p:nvSpPr>
          <p:cNvPr id="46" name="Rectangle 44"/>
          <p:cNvSpPr>
            <a:spLocks noGrp="1" noChangeArrowheads="1"/>
          </p:cNvSpPr>
          <p:nvPr>
            <p:ph type="dt" sz="half" idx="10"/>
          </p:nvPr>
        </p:nvSpPr>
        <p:spPr>
          <a:xfrm>
            <a:off x="457200" y="6248400"/>
            <a:ext cx="2133600" cy="457200"/>
          </a:xfrm>
        </p:spPr>
        <p:txBody>
          <a:bodyPr/>
          <a:lstStyle>
            <a:lvl1pPr>
              <a:defRPr/>
            </a:lvl1pPr>
          </a:lstStyle>
          <a:p>
            <a:pPr>
              <a:defRPr/>
            </a:pPr>
            <a:endParaRPr lang="ru-RU"/>
          </a:p>
        </p:txBody>
      </p:sp>
      <p:sp>
        <p:nvSpPr>
          <p:cNvPr id="47" name="Rectangle 45"/>
          <p:cNvSpPr>
            <a:spLocks noGrp="1" noChangeArrowheads="1"/>
          </p:cNvSpPr>
          <p:nvPr>
            <p:ph type="ftr" sz="quarter" idx="11"/>
          </p:nvPr>
        </p:nvSpPr>
        <p:spPr/>
        <p:txBody>
          <a:bodyPr/>
          <a:lstStyle>
            <a:lvl1pPr>
              <a:defRPr/>
            </a:lvl1pPr>
          </a:lstStyle>
          <a:p>
            <a:pPr>
              <a:defRPr/>
            </a:pPr>
            <a:endParaRPr lang="ru-RU"/>
          </a:p>
        </p:txBody>
      </p:sp>
      <p:sp>
        <p:nvSpPr>
          <p:cNvPr id="48" name="Rectangle 46"/>
          <p:cNvSpPr>
            <a:spLocks noGrp="1" noChangeArrowheads="1"/>
          </p:cNvSpPr>
          <p:nvPr>
            <p:ph type="sldNum" sz="quarter" idx="12"/>
          </p:nvPr>
        </p:nvSpPr>
        <p:spPr/>
        <p:txBody>
          <a:bodyPr/>
          <a:lstStyle>
            <a:lvl1pPr>
              <a:defRPr/>
            </a:lvl1pPr>
          </a:lstStyle>
          <a:p>
            <a:pPr>
              <a:defRPr/>
            </a:pPr>
            <a:fld id="{A433360C-64DF-46B6-B0F5-8710949AD9C6}" type="slidenum">
              <a:rPr lang="ru-RU"/>
              <a:pPr>
                <a:defRPr/>
              </a:pPr>
              <a:t>‹#›</a:t>
            </a:fld>
            <a:endParaRPr lang="ru-RU"/>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7"/>
          <p:cNvSpPr>
            <a:spLocks noGrp="1" noChangeArrowheads="1"/>
          </p:cNvSpPr>
          <p:nvPr>
            <p:ph type="dt" sz="half" idx="10"/>
          </p:nvPr>
        </p:nvSpPr>
        <p:spPr>
          <a:ln/>
        </p:spPr>
        <p:txBody>
          <a:bodyPr/>
          <a:lstStyle>
            <a:lvl1pPr>
              <a:defRPr/>
            </a:lvl1pPr>
          </a:lstStyle>
          <a:p>
            <a:pPr>
              <a:defRPr/>
            </a:pPr>
            <a:endParaRPr lang="ru-RU"/>
          </a:p>
        </p:txBody>
      </p:sp>
      <p:sp>
        <p:nvSpPr>
          <p:cNvPr id="5" name="Rectangle 48"/>
          <p:cNvSpPr>
            <a:spLocks noGrp="1" noChangeArrowheads="1"/>
          </p:cNvSpPr>
          <p:nvPr>
            <p:ph type="ftr" sz="quarter" idx="11"/>
          </p:nvPr>
        </p:nvSpPr>
        <p:spPr>
          <a:ln/>
        </p:spPr>
        <p:txBody>
          <a:bodyPr/>
          <a:lstStyle>
            <a:lvl1pPr>
              <a:defRPr/>
            </a:lvl1pPr>
          </a:lstStyle>
          <a:p>
            <a:pPr>
              <a:defRPr/>
            </a:pPr>
            <a:endParaRPr lang="ru-RU"/>
          </a:p>
        </p:txBody>
      </p:sp>
      <p:sp>
        <p:nvSpPr>
          <p:cNvPr id="6" name="Rectangle 49"/>
          <p:cNvSpPr>
            <a:spLocks noGrp="1" noChangeArrowheads="1"/>
          </p:cNvSpPr>
          <p:nvPr>
            <p:ph type="sldNum" sz="quarter" idx="12"/>
          </p:nvPr>
        </p:nvSpPr>
        <p:spPr>
          <a:ln/>
        </p:spPr>
        <p:txBody>
          <a:bodyPr/>
          <a:lstStyle>
            <a:lvl1pPr>
              <a:defRPr/>
            </a:lvl1pPr>
          </a:lstStyle>
          <a:p>
            <a:pPr>
              <a:defRPr/>
            </a:pPr>
            <a:fld id="{02B43830-55C8-44AF-9B17-B21AAE8C4B12}" type="slidenum">
              <a:rPr lang="ru-RU"/>
              <a:pPr>
                <a:defRPr/>
              </a:pPr>
              <a:t>‹#›</a:t>
            </a:fld>
            <a:endParaRPr lang="ru-RU"/>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6225" y="103188"/>
            <a:ext cx="2060575" cy="59531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42913" y="103188"/>
            <a:ext cx="6030912" cy="5953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7"/>
          <p:cNvSpPr>
            <a:spLocks noGrp="1" noChangeArrowheads="1"/>
          </p:cNvSpPr>
          <p:nvPr>
            <p:ph type="dt" sz="half" idx="10"/>
          </p:nvPr>
        </p:nvSpPr>
        <p:spPr>
          <a:ln/>
        </p:spPr>
        <p:txBody>
          <a:bodyPr/>
          <a:lstStyle>
            <a:lvl1pPr>
              <a:defRPr/>
            </a:lvl1pPr>
          </a:lstStyle>
          <a:p>
            <a:pPr>
              <a:defRPr/>
            </a:pPr>
            <a:endParaRPr lang="ru-RU"/>
          </a:p>
        </p:txBody>
      </p:sp>
      <p:sp>
        <p:nvSpPr>
          <p:cNvPr id="5" name="Rectangle 48"/>
          <p:cNvSpPr>
            <a:spLocks noGrp="1" noChangeArrowheads="1"/>
          </p:cNvSpPr>
          <p:nvPr>
            <p:ph type="ftr" sz="quarter" idx="11"/>
          </p:nvPr>
        </p:nvSpPr>
        <p:spPr>
          <a:ln/>
        </p:spPr>
        <p:txBody>
          <a:bodyPr/>
          <a:lstStyle>
            <a:lvl1pPr>
              <a:defRPr/>
            </a:lvl1pPr>
          </a:lstStyle>
          <a:p>
            <a:pPr>
              <a:defRPr/>
            </a:pPr>
            <a:endParaRPr lang="ru-RU"/>
          </a:p>
        </p:txBody>
      </p:sp>
      <p:sp>
        <p:nvSpPr>
          <p:cNvPr id="6" name="Rectangle 49"/>
          <p:cNvSpPr>
            <a:spLocks noGrp="1" noChangeArrowheads="1"/>
          </p:cNvSpPr>
          <p:nvPr>
            <p:ph type="sldNum" sz="quarter" idx="12"/>
          </p:nvPr>
        </p:nvSpPr>
        <p:spPr>
          <a:ln/>
        </p:spPr>
        <p:txBody>
          <a:bodyPr/>
          <a:lstStyle>
            <a:lvl1pPr>
              <a:defRPr/>
            </a:lvl1pPr>
          </a:lstStyle>
          <a:p>
            <a:pPr>
              <a:defRPr/>
            </a:pPr>
            <a:fld id="{2E01CA94-9321-4C53-9924-47BEE5EA2116}" type="slidenum">
              <a:rPr lang="ru-RU"/>
              <a:pPr>
                <a:defRPr/>
              </a:pPr>
              <a:t>‹#›</a:t>
            </a:fld>
            <a:endParaRPr lang="ru-RU"/>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7"/>
          <p:cNvSpPr>
            <a:spLocks noGrp="1" noChangeArrowheads="1"/>
          </p:cNvSpPr>
          <p:nvPr>
            <p:ph type="dt" sz="half" idx="10"/>
          </p:nvPr>
        </p:nvSpPr>
        <p:spPr>
          <a:ln/>
        </p:spPr>
        <p:txBody>
          <a:bodyPr/>
          <a:lstStyle>
            <a:lvl1pPr>
              <a:defRPr/>
            </a:lvl1pPr>
          </a:lstStyle>
          <a:p>
            <a:pPr>
              <a:defRPr/>
            </a:pPr>
            <a:endParaRPr lang="ru-RU"/>
          </a:p>
        </p:txBody>
      </p:sp>
      <p:sp>
        <p:nvSpPr>
          <p:cNvPr id="5" name="Rectangle 48"/>
          <p:cNvSpPr>
            <a:spLocks noGrp="1" noChangeArrowheads="1"/>
          </p:cNvSpPr>
          <p:nvPr>
            <p:ph type="ftr" sz="quarter" idx="11"/>
          </p:nvPr>
        </p:nvSpPr>
        <p:spPr>
          <a:ln/>
        </p:spPr>
        <p:txBody>
          <a:bodyPr/>
          <a:lstStyle>
            <a:lvl1pPr>
              <a:defRPr/>
            </a:lvl1pPr>
          </a:lstStyle>
          <a:p>
            <a:pPr>
              <a:defRPr/>
            </a:pPr>
            <a:endParaRPr lang="ru-RU"/>
          </a:p>
        </p:txBody>
      </p:sp>
      <p:sp>
        <p:nvSpPr>
          <p:cNvPr id="6" name="Rectangle 49"/>
          <p:cNvSpPr>
            <a:spLocks noGrp="1" noChangeArrowheads="1"/>
          </p:cNvSpPr>
          <p:nvPr>
            <p:ph type="sldNum" sz="quarter" idx="12"/>
          </p:nvPr>
        </p:nvSpPr>
        <p:spPr>
          <a:ln/>
        </p:spPr>
        <p:txBody>
          <a:bodyPr/>
          <a:lstStyle>
            <a:lvl1pPr>
              <a:defRPr/>
            </a:lvl1pPr>
          </a:lstStyle>
          <a:p>
            <a:pPr>
              <a:defRPr/>
            </a:pPr>
            <a:fld id="{70EA57C4-439B-462C-9F41-BB97CD52BF3C}" type="slidenum">
              <a:rPr lang="ru-RU"/>
              <a:pPr>
                <a:defRPr/>
              </a:pPr>
              <a:t>‹#›</a:t>
            </a:fld>
            <a:endParaRPr lang="ru-RU"/>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7"/>
          <p:cNvSpPr>
            <a:spLocks noGrp="1" noChangeArrowheads="1"/>
          </p:cNvSpPr>
          <p:nvPr>
            <p:ph type="dt" sz="half" idx="10"/>
          </p:nvPr>
        </p:nvSpPr>
        <p:spPr>
          <a:ln/>
        </p:spPr>
        <p:txBody>
          <a:bodyPr/>
          <a:lstStyle>
            <a:lvl1pPr>
              <a:defRPr/>
            </a:lvl1pPr>
          </a:lstStyle>
          <a:p>
            <a:pPr>
              <a:defRPr/>
            </a:pPr>
            <a:endParaRPr lang="ru-RU"/>
          </a:p>
        </p:txBody>
      </p:sp>
      <p:sp>
        <p:nvSpPr>
          <p:cNvPr id="5" name="Rectangle 48"/>
          <p:cNvSpPr>
            <a:spLocks noGrp="1" noChangeArrowheads="1"/>
          </p:cNvSpPr>
          <p:nvPr>
            <p:ph type="ftr" sz="quarter" idx="11"/>
          </p:nvPr>
        </p:nvSpPr>
        <p:spPr>
          <a:ln/>
        </p:spPr>
        <p:txBody>
          <a:bodyPr/>
          <a:lstStyle>
            <a:lvl1pPr>
              <a:defRPr/>
            </a:lvl1pPr>
          </a:lstStyle>
          <a:p>
            <a:pPr>
              <a:defRPr/>
            </a:pPr>
            <a:endParaRPr lang="ru-RU"/>
          </a:p>
        </p:txBody>
      </p:sp>
      <p:sp>
        <p:nvSpPr>
          <p:cNvPr id="6" name="Rectangle 49"/>
          <p:cNvSpPr>
            <a:spLocks noGrp="1" noChangeArrowheads="1"/>
          </p:cNvSpPr>
          <p:nvPr>
            <p:ph type="sldNum" sz="quarter" idx="12"/>
          </p:nvPr>
        </p:nvSpPr>
        <p:spPr>
          <a:ln/>
        </p:spPr>
        <p:txBody>
          <a:bodyPr/>
          <a:lstStyle>
            <a:lvl1pPr>
              <a:defRPr/>
            </a:lvl1pPr>
          </a:lstStyle>
          <a:p>
            <a:pPr>
              <a:defRPr/>
            </a:pPr>
            <a:fld id="{A7B77A1E-E899-4D2E-8916-A00D324391EA}" type="slidenum">
              <a:rPr lang="ru-RU"/>
              <a:pPr>
                <a:defRPr/>
              </a:pPr>
              <a:t>‹#›</a:t>
            </a:fld>
            <a:endParaRPr lang="ru-RU"/>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7"/>
          <p:cNvSpPr>
            <a:spLocks noGrp="1" noChangeArrowheads="1"/>
          </p:cNvSpPr>
          <p:nvPr>
            <p:ph type="dt" sz="half" idx="10"/>
          </p:nvPr>
        </p:nvSpPr>
        <p:spPr>
          <a:ln/>
        </p:spPr>
        <p:txBody>
          <a:bodyPr/>
          <a:lstStyle>
            <a:lvl1pPr>
              <a:defRPr/>
            </a:lvl1pPr>
          </a:lstStyle>
          <a:p>
            <a:pPr>
              <a:defRPr/>
            </a:pPr>
            <a:endParaRPr lang="ru-RU"/>
          </a:p>
        </p:txBody>
      </p:sp>
      <p:sp>
        <p:nvSpPr>
          <p:cNvPr id="6" name="Rectangle 48"/>
          <p:cNvSpPr>
            <a:spLocks noGrp="1" noChangeArrowheads="1"/>
          </p:cNvSpPr>
          <p:nvPr>
            <p:ph type="ftr" sz="quarter" idx="11"/>
          </p:nvPr>
        </p:nvSpPr>
        <p:spPr>
          <a:ln/>
        </p:spPr>
        <p:txBody>
          <a:bodyPr/>
          <a:lstStyle>
            <a:lvl1pPr>
              <a:defRPr/>
            </a:lvl1pPr>
          </a:lstStyle>
          <a:p>
            <a:pPr>
              <a:defRPr/>
            </a:pPr>
            <a:endParaRPr lang="ru-RU"/>
          </a:p>
        </p:txBody>
      </p:sp>
      <p:sp>
        <p:nvSpPr>
          <p:cNvPr id="7" name="Rectangle 49"/>
          <p:cNvSpPr>
            <a:spLocks noGrp="1" noChangeArrowheads="1"/>
          </p:cNvSpPr>
          <p:nvPr>
            <p:ph type="sldNum" sz="quarter" idx="12"/>
          </p:nvPr>
        </p:nvSpPr>
        <p:spPr>
          <a:ln/>
        </p:spPr>
        <p:txBody>
          <a:bodyPr/>
          <a:lstStyle>
            <a:lvl1pPr>
              <a:defRPr/>
            </a:lvl1pPr>
          </a:lstStyle>
          <a:p>
            <a:pPr>
              <a:defRPr/>
            </a:pPr>
            <a:fld id="{D83970DF-215A-4705-A739-D9CDB4125BF0}" type="slidenum">
              <a:rPr lang="ru-RU"/>
              <a:pPr>
                <a:defRPr/>
              </a:pPr>
              <a:t>‹#›</a:t>
            </a:fld>
            <a:endParaRPr lang="ru-RU"/>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7"/>
          <p:cNvSpPr>
            <a:spLocks noGrp="1" noChangeArrowheads="1"/>
          </p:cNvSpPr>
          <p:nvPr>
            <p:ph type="dt" sz="half" idx="10"/>
          </p:nvPr>
        </p:nvSpPr>
        <p:spPr>
          <a:ln/>
        </p:spPr>
        <p:txBody>
          <a:bodyPr/>
          <a:lstStyle>
            <a:lvl1pPr>
              <a:defRPr/>
            </a:lvl1pPr>
          </a:lstStyle>
          <a:p>
            <a:pPr>
              <a:defRPr/>
            </a:pPr>
            <a:endParaRPr lang="ru-RU"/>
          </a:p>
        </p:txBody>
      </p:sp>
      <p:sp>
        <p:nvSpPr>
          <p:cNvPr id="8" name="Rectangle 48"/>
          <p:cNvSpPr>
            <a:spLocks noGrp="1" noChangeArrowheads="1"/>
          </p:cNvSpPr>
          <p:nvPr>
            <p:ph type="ftr" sz="quarter" idx="11"/>
          </p:nvPr>
        </p:nvSpPr>
        <p:spPr>
          <a:ln/>
        </p:spPr>
        <p:txBody>
          <a:bodyPr/>
          <a:lstStyle>
            <a:lvl1pPr>
              <a:defRPr/>
            </a:lvl1pPr>
          </a:lstStyle>
          <a:p>
            <a:pPr>
              <a:defRPr/>
            </a:pPr>
            <a:endParaRPr lang="ru-RU"/>
          </a:p>
        </p:txBody>
      </p:sp>
      <p:sp>
        <p:nvSpPr>
          <p:cNvPr id="9" name="Rectangle 49"/>
          <p:cNvSpPr>
            <a:spLocks noGrp="1" noChangeArrowheads="1"/>
          </p:cNvSpPr>
          <p:nvPr>
            <p:ph type="sldNum" sz="quarter" idx="12"/>
          </p:nvPr>
        </p:nvSpPr>
        <p:spPr>
          <a:ln/>
        </p:spPr>
        <p:txBody>
          <a:bodyPr/>
          <a:lstStyle>
            <a:lvl1pPr>
              <a:defRPr/>
            </a:lvl1pPr>
          </a:lstStyle>
          <a:p>
            <a:pPr>
              <a:defRPr/>
            </a:pPr>
            <a:fld id="{9D093556-D0F4-4010-8373-65C7CE476F81}" type="slidenum">
              <a:rPr lang="ru-RU"/>
              <a:pPr>
                <a:defRPr/>
              </a:pPr>
              <a:t>‹#›</a:t>
            </a:fld>
            <a:endParaRPr lang="ru-RU"/>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7"/>
          <p:cNvSpPr>
            <a:spLocks noGrp="1" noChangeArrowheads="1"/>
          </p:cNvSpPr>
          <p:nvPr>
            <p:ph type="dt" sz="half" idx="10"/>
          </p:nvPr>
        </p:nvSpPr>
        <p:spPr>
          <a:ln/>
        </p:spPr>
        <p:txBody>
          <a:bodyPr/>
          <a:lstStyle>
            <a:lvl1pPr>
              <a:defRPr/>
            </a:lvl1pPr>
          </a:lstStyle>
          <a:p>
            <a:pPr>
              <a:defRPr/>
            </a:pPr>
            <a:endParaRPr lang="ru-RU"/>
          </a:p>
        </p:txBody>
      </p:sp>
      <p:sp>
        <p:nvSpPr>
          <p:cNvPr id="4" name="Rectangle 48"/>
          <p:cNvSpPr>
            <a:spLocks noGrp="1" noChangeArrowheads="1"/>
          </p:cNvSpPr>
          <p:nvPr>
            <p:ph type="ftr" sz="quarter" idx="11"/>
          </p:nvPr>
        </p:nvSpPr>
        <p:spPr>
          <a:ln/>
        </p:spPr>
        <p:txBody>
          <a:bodyPr/>
          <a:lstStyle>
            <a:lvl1pPr>
              <a:defRPr/>
            </a:lvl1pPr>
          </a:lstStyle>
          <a:p>
            <a:pPr>
              <a:defRPr/>
            </a:pPr>
            <a:endParaRPr lang="ru-RU"/>
          </a:p>
        </p:txBody>
      </p:sp>
      <p:sp>
        <p:nvSpPr>
          <p:cNvPr id="5" name="Rectangle 49"/>
          <p:cNvSpPr>
            <a:spLocks noGrp="1" noChangeArrowheads="1"/>
          </p:cNvSpPr>
          <p:nvPr>
            <p:ph type="sldNum" sz="quarter" idx="12"/>
          </p:nvPr>
        </p:nvSpPr>
        <p:spPr>
          <a:ln/>
        </p:spPr>
        <p:txBody>
          <a:bodyPr/>
          <a:lstStyle>
            <a:lvl1pPr>
              <a:defRPr/>
            </a:lvl1pPr>
          </a:lstStyle>
          <a:p>
            <a:pPr>
              <a:defRPr/>
            </a:pPr>
            <a:fld id="{2F58FB0E-2931-442F-8487-E86B53CA91AC}" type="slidenum">
              <a:rPr lang="ru-RU"/>
              <a:pPr>
                <a:defRPr/>
              </a:pPr>
              <a:t>‹#›</a:t>
            </a:fld>
            <a:endParaRPr lang="ru-RU"/>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endParaRPr lang="ru-RU"/>
          </a:p>
        </p:txBody>
      </p:sp>
      <p:sp>
        <p:nvSpPr>
          <p:cNvPr id="3" name="Rectangle 48"/>
          <p:cNvSpPr>
            <a:spLocks noGrp="1" noChangeArrowheads="1"/>
          </p:cNvSpPr>
          <p:nvPr>
            <p:ph type="ftr" sz="quarter" idx="11"/>
          </p:nvPr>
        </p:nvSpPr>
        <p:spPr>
          <a:ln/>
        </p:spPr>
        <p:txBody>
          <a:bodyPr/>
          <a:lstStyle>
            <a:lvl1pPr>
              <a:defRPr/>
            </a:lvl1pPr>
          </a:lstStyle>
          <a:p>
            <a:pPr>
              <a:defRPr/>
            </a:pPr>
            <a:endParaRPr lang="ru-RU"/>
          </a:p>
        </p:txBody>
      </p:sp>
      <p:sp>
        <p:nvSpPr>
          <p:cNvPr id="4" name="Rectangle 49"/>
          <p:cNvSpPr>
            <a:spLocks noGrp="1" noChangeArrowheads="1"/>
          </p:cNvSpPr>
          <p:nvPr>
            <p:ph type="sldNum" sz="quarter" idx="12"/>
          </p:nvPr>
        </p:nvSpPr>
        <p:spPr>
          <a:ln/>
        </p:spPr>
        <p:txBody>
          <a:bodyPr/>
          <a:lstStyle>
            <a:lvl1pPr>
              <a:defRPr/>
            </a:lvl1pPr>
          </a:lstStyle>
          <a:p>
            <a:pPr>
              <a:defRPr/>
            </a:pPr>
            <a:fld id="{BF41DE51-B5AB-4FD1-B4CB-61706ADD4D46}" type="slidenum">
              <a:rPr lang="ru-RU"/>
              <a:pPr>
                <a:defRPr/>
              </a:pPr>
              <a:t>‹#›</a:t>
            </a:fld>
            <a:endParaRPr lang="ru-RU"/>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7"/>
          <p:cNvSpPr>
            <a:spLocks noGrp="1" noChangeArrowheads="1"/>
          </p:cNvSpPr>
          <p:nvPr>
            <p:ph type="dt" sz="half" idx="10"/>
          </p:nvPr>
        </p:nvSpPr>
        <p:spPr>
          <a:ln/>
        </p:spPr>
        <p:txBody>
          <a:bodyPr/>
          <a:lstStyle>
            <a:lvl1pPr>
              <a:defRPr/>
            </a:lvl1pPr>
          </a:lstStyle>
          <a:p>
            <a:pPr>
              <a:defRPr/>
            </a:pPr>
            <a:endParaRPr lang="ru-RU"/>
          </a:p>
        </p:txBody>
      </p:sp>
      <p:sp>
        <p:nvSpPr>
          <p:cNvPr id="6" name="Rectangle 48"/>
          <p:cNvSpPr>
            <a:spLocks noGrp="1" noChangeArrowheads="1"/>
          </p:cNvSpPr>
          <p:nvPr>
            <p:ph type="ftr" sz="quarter" idx="11"/>
          </p:nvPr>
        </p:nvSpPr>
        <p:spPr>
          <a:ln/>
        </p:spPr>
        <p:txBody>
          <a:bodyPr/>
          <a:lstStyle>
            <a:lvl1pPr>
              <a:defRPr/>
            </a:lvl1pPr>
          </a:lstStyle>
          <a:p>
            <a:pPr>
              <a:defRPr/>
            </a:pPr>
            <a:endParaRPr lang="ru-RU"/>
          </a:p>
        </p:txBody>
      </p:sp>
      <p:sp>
        <p:nvSpPr>
          <p:cNvPr id="7" name="Rectangle 49"/>
          <p:cNvSpPr>
            <a:spLocks noGrp="1" noChangeArrowheads="1"/>
          </p:cNvSpPr>
          <p:nvPr>
            <p:ph type="sldNum" sz="quarter" idx="12"/>
          </p:nvPr>
        </p:nvSpPr>
        <p:spPr>
          <a:ln/>
        </p:spPr>
        <p:txBody>
          <a:bodyPr/>
          <a:lstStyle>
            <a:lvl1pPr>
              <a:defRPr/>
            </a:lvl1pPr>
          </a:lstStyle>
          <a:p>
            <a:pPr>
              <a:defRPr/>
            </a:pPr>
            <a:fld id="{70E092FC-0692-41AF-ABB5-90261C63C875}" type="slidenum">
              <a:rPr lang="ru-RU"/>
              <a:pPr>
                <a:defRPr/>
              </a:pPr>
              <a:t>‹#›</a:t>
            </a:fld>
            <a:endParaRPr lang="ru-RU"/>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7"/>
          <p:cNvSpPr>
            <a:spLocks noGrp="1" noChangeArrowheads="1"/>
          </p:cNvSpPr>
          <p:nvPr>
            <p:ph type="dt" sz="half" idx="10"/>
          </p:nvPr>
        </p:nvSpPr>
        <p:spPr>
          <a:ln/>
        </p:spPr>
        <p:txBody>
          <a:bodyPr/>
          <a:lstStyle>
            <a:lvl1pPr>
              <a:defRPr/>
            </a:lvl1pPr>
          </a:lstStyle>
          <a:p>
            <a:pPr>
              <a:defRPr/>
            </a:pPr>
            <a:endParaRPr lang="ru-RU"/>
          </a:p>
        </p:txBody>
      </p:sp>
      <p:sp>
        <p:nvSpPr>
          <p:cNvPr id="6" name="Rectangle 48"/>
          <p:cNvSpPr>
            <a:spLocks noGrp="1" noChangeArrowheads="1"/>
          </p:cNvSpPr>
          <p:nvPr>
            <p:ph type="ftr" sz="quarter" idx="11"/>
          </p:nvPr>
        </p:nvSpPr>
        <p:spPr>
          <a:ln/>
        </p:spPr>
        <p:txBody>
          <a:bodyPr/>
          <a:lstStyle>
            <a:lvl1pPr>
              <a:defRPr/>
            </a:lvl1pPr>
          </a:lstStyle>
          <a:p>
            <a:pPr>
              <a:defRPr/>
            </a:pPr>
            <a:endParaRPr lang="ru-RU"/>
          </a:p>
        </p:txBody>
      </p:sp>
      <p:sp>
        <p:nvSpPr>
          <p:cNvPr id="7" name="Rectangle 49"/>
          <p:cNvSpPr>
            <a:spLocks noGrp="1" noChangeArrowheads="1"/>
          </p:cNvSpPr>
          <p:nvPr>
            <p:ph type="sldNum" sz="quarter" idx="12"/>
          </p:nvPr>
        </p:nvSpPr>
        <p:spPr>
          <a:ln/>
        </p:spPr>
        <p:txBody>
          <a:bodyPr/>
          <a:lstStyle>
            <a:lvl1pPr>
              <a:defRPr/>
            </a:lvl1pPr>
          </a:lstStyle>
          <a:p>
            <a:pPr>
              <a:defRPr/>
            </a:pPr>
            <a:fld id="{2C0043B1-63CF-42D2-9AB3-673A113A69C1}" type="slidenum">
              <a:rPr lang="ru-RU"/>
              <a:pPr>
                <a:defRPr/>
              </a:pPr>
              <a:t>‹#›</a:t>
            </a:fld>
            <a:endParaRPr lang="ru-RU"/>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7938" y="0"/>
            <a:ext cx="2833688" cy="6856413"/>
            <a:chOff x="-5" y="0"/>
            <a:chExt cx="1785" cy="4319"/>
          </a:xfrm>
        </p:grpSpPr>
        <p:sp>
          <p:nvSpPr>
            <p:cNvPr id="64515" name="Freeform 3"/>
            <p:cNvSpPr>
              <a:spLocks/>
            </p:cNvSpPr>
            <p:nvPr/>
          </p:nvSpPr>
          <p:spPr bwMode="ltGray">
            <a:xfrm>
              <a:off x="-5" y="3262"/>
              <a:ext cx="472" cy="802"/>
            </a:xfrm>
            <a:custGeom>
              <a:avLst/>
              <a:gdLst/>
              <a:ahLst/>
              <a:cxnLst>
                <a:cxn ang="0">
                  <a:pos x="5" y="32"/>
                </a:cxn>
                <a:cxn ang="0">
                  <a:pos x="189" y="26"/>
                </a:cxn>
                <a:cxn ang="0">
                  <a:pos x="309" y="66"/>
                </a:cxn>
                <a:cxn ang="0">
                  <a:pos x="357" y="98"/>
                </a:cxn>
                <a:cxn ang="0">
                  <a:pos x="413" y="162"/>
                </a:cxn>
                <a:cxn ang="0">
                  <a:pos x="437" y="250"/>
                </a:cxn>
                <a:cxn ang="0">
                  <a:pos x="397" y="530"/>
                </a:cxn>
                <a:cxn ang="0">
                  <a:pos x="341" y="634"/>
                </a:cxn>
                <a:cxn ang="0">
                  <a:pos x="173" y="714"/>
                </a:cxn>
                <a:cxn ang="0">
                  <a:pos x="77" y="730"/>
                </a:cxn>
                <a:cxn ang="0">
                  <a:pos x="69" y="802"/>
                </a:cxn>
                <a:cxn ang="0">
                  <a:pos x="7" y="788"/>
                </a:cxn>
                <a:cxn ang="0">
                  <a:pos x="5" y="751"/>
                </a:cxn>
                <a:cxn ang="0">
                  <a:pos x="37" y="722"/>
                </a:cxn>
                <a:cxn ang="0">
                  <a:pos x="5" y="670"/>
                </a:cxn>
                <a:cxn ang="0">
                  <a:pos x="5" y="32"/>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000"/>
              </a:schemeClr>
            </a:solidFill>
            <a:ln w="9525">
              <a:noFill/>
              <a:round/>
              <a:headEnd/>
              <a:tailEnd/>
            </a:ln>
            <a:effectLst/>
          </p:spPr>
          <p:txBody>
            <a:bodyPr/>
            <a:lstStyle/>
            <a:p>
              <a:pPr>
                <a:defRPr/>
              </a:pPr>
              <a:endParaRPr lang="ru-RU"/>
            </a:p>
          </p:txBody>
        </p:sp>
        <p:grpSp>
          <p:nvGrpSpPr>
            <p:cNvPr id="1033" name="Group 4"/>
            <p:cNvGrpSpPr>
              <a:grpSpLocks/>
            </p:cNvGrpSpPr>
            <p:nvPr/>
          </p:nvGrpSpPr>
          <p:grpSpPr bwMode="auto">
            <a:xfrm rot="14964908" flipH="1">
              <a:off x="104" y="2441"/>
              <a:ext cx="452" cy="444"/>
              <a:chOff x="1727" y="866"/>
              <a:chExt cx="129" cy="157"/>
            </a:xfrm>
          </p:grpSpPr>
          <p:sp>
            <p:nvSpPr>
              <p:cNvPr id="64517" name="Freeform 5"/>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ru-RU"/>
              </a:p>
            </p:txBody>
          </p:sp>
          <p:sp>
            <p:nvSpPr>
              <p:cNvPr id="64518" name="Freeform 6"/>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ru-RU"/>
              </a:p>
            </p:txBody>
          </p:sp>
          <p:sp>
            <p:nvSpPr>
              <p:cNvPr id="64519" name="Freeform 7"/>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ru-RU"/>
              </a:p>
            </p:txBody>
          </p:sp>
        </p:grpSp>
        <p:sp>
          <p:nvSpPr>
            <p:cNvPr id="64520" name="Freeform 8"/>
            <p:cNvSpPr>
              <a:spLocks/>
            </p:cNvSpPr>
            <p:nvPr/>
          </p:nvSpPr>
          <p:spPr bwMode="ltGray">
            <a:xfrm>
              <a:off x="90" y="1736"/>
              <a:ext cx="710" cy="768"/>
            </a:xfrm>
            <a:custGeom>
              <a:avLst/>
              <a:gdLst/>
              <a:ahLst/>
              <a:cxnLst>
                <a:cxn ang="0">
                  <a:pos x="14" y="416"/>
                </a:cxn>
                <a:cxn ang="0">
                  <a:pos x="14" y="272"/>
                </a:cxn>
                <a:cxn ang="0">
                  <a:pos x="102" y="144"/>
                </a:cxn>
                <a:cxn ang="0">
                  <a:pos x="150" y="96"/>
                </a:cxn>
                <a:cxn ang="0">
                  <a:pos x="198" y="64"/>
                </a:cxn>
                <a:cxn ang="0">
                  <a:pos x="350" y="0"/>
                </a:cxn>
                <a:cxn ang="0">
                  <a:pos x="534" y="8"/>
                </a:cxn>
                <a:cxn ang="0">
                  <a:pos x="662" y="96"/>
                </a:cxn>
                <a:cxn ang="0">
                  <a:pos x="710" y="200"/>
                </a:cxn>
                <a:cxn ang="0">
                  <a:pos x="702" y="400"/>
                </a:cxn>
                <a:cxn ang="0">
                  <a:pos x="678" y="448"/>
                </a:cxn>
                <a:cxn ang="0">
                  <a:pos x="550" y="632"/>
                </a:cxn>
                <a:cxn ang="0">
                  <a:pos x="518" y="656"/>
                </a:cxn>
                <a:cxn ang="0">
                  <a:pos x="470" y="664"/>
                </a:cxn>
                <a:cxn ang="0">
                  <a:pos x="518" y="680"/>
                </a:cxn>
                <a:cxn ang="0">
                  <a:pos x="566" y="696"/>
                </a:cxn>
                <a:cxn ang="0">
                  <a:pos x="574" y="720"/>
                </a:cxn>
                <a:cxn ang="0">
                  <a:pos x="526" y="736"/>
                </a:cxn>
                <a:cxn ang="0">
                  <a:pos x="502" y="752"/>
                </a:cxn>
                <a:cxn ang="0">
                  <a:pos x="454" y="768"/>
                </a:cxn>
                <a:cxn ang="0">
                  <a:pos x="438" y="712"/>
                </a:cxn>
                <a:cxn ang="0">
                  <a:pos x="246" y="688"/>
                </a:cxn>
                <a:cxn ang="0">
                  <a:pos x="134" y="648"/>
                </a:cxn>
                <a:cxn ang="0">
                  <a:pos x="110" y="624"/>
                </a:cxn>
                <a:cxn ang="0">
                  <a:pos x="78" y="576"/>
                </a:cxn>
                <a:cxn ang="0">
                  <a:pos x="54" y="464"/>
                </a:cxn>
                <a:cxn ang="0">
                  <a:pos x="30" y="408"/>
                </a:cxn>
                <a:cxn ang="0">
                  <a:pos x="22" y="384"/>
                </a:cxn>
                <a:cxn ang="0">
                  <a:pos x="14" y="416"/>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000"/>
              </a:schemeClr>
            </a:solidFill>
            <a:ln w="9525">
              <a:noFill/>
              <a:round/>
              <a:headEnd/>
              <a:tailEnd/>
            </a:ln>
            <a:effectLst/>
          </p:spPr>
          <p:txBody>
            <a:bodyPr/>
            <a:lstStyle/>
            <a:p>
              <a:pPr>
                <a:defRPr/>
              </a:pPr>
              <a:endParaRPr lang="ru-RU"/>
            </a:p>
          </p:txBody>
        </p:sp>
        <p:grpSp>
          <p:nvGrpSpPr>
            <p:cNvPr id="1035" name="Group 9"/>
            <p:cNvGrpSpPr>
              <a:grpSpLocks/>
            </p:cNvGrpSpPr>
            <p:nvPr/>
          </p:nvGrpSpPr>
          <p:grpSpPr bwMode="auto">
            <a:xfrm rot="416244">
              <a:off x="9" y="1746"/>
              <a:ext cx="1771" cy="1741"/>
              <a:chOff x="41" y="2787"/>
              <a:chExt cx="902" cy="833"/>
            </a:xfrm>
          </p:grpSpPr>
          <p:sp>
            <p:nvSpPr>
              <p:cNvPr id="64522" name="Freeform 10"/>
              <p:cNvSpPr>
                <a:spLocks/>
              </p:cNvSpPr>
              <p:nvPr userDrawn="1"/>
            </p:nvSpPr>
            <p:spPr bwMode="ltGray">
              <a:xfrm rot="373331" flipH="1">
                <a:off x="125" y="2787"/>
                <a:ext cx="313" cy="303"/>
              </a:xfrm>
              <a:custGeom>
                <a:avLst/>
                <a:gdLst/>
                <a:ahLst/>
                <a:cxnLst>
                  <a:cxn ang="0">
                    <a:pos x="46" y="210"/>
                  </a:cxn>
                  <a:cxn ang="0">
                    <a:pos x="37" y="198"/>
                  </a:cxn>
                  <a:cxn ang="0">
                    <a:pos x="26" y="181"/>
                  </a:cxn>
                  <a:cxn ang="0">
                    <a:pos x="15" y="159"/>
                  </a:cxn>
                  <a:cxn ang="0">
                    <a:pos x="5" y="135"/>
                  </a:cxn>
                  <a:cxn ang="0">
                    <a:pos x="0" y="109"/>
                  </a:cxn>
                  <a:cxn ang="0">
                    <a:pos x="1" y="82"/>
                  </a:cxn>
                  <a:cxn ang="0">
                    <a:pos x="9" y="57"/>
                  </a:cxn>
                  <a:cxn ang="0">
                    <a:pos x="27" y="35"/>
                  </a:cxn>
                  <a:cxn ang="0">
                    <a:pos x="45" y="22"/>
                  </a:cxn>
                  <a:cxn ang="0">
                    <a:pos x="60" y="12"/>
                  </a:cxn>
                  <a:cxn ang="0">
                    <a:pos x="72" y="7"/>
                  </a:cxn>
                  <a:cxn ang="0">
                    <a:pos x="81" y="5"/>
                  </a:cxn>
                  <a:cxn ang="0">
                    <a:pos x="88" y="5"/>
                  </a:cxn>
                  <a:cxn ang="0">
                    <a:pos x="104" y="0"/>
                  </a:cxn>
                  <a:cxn ang="0">
                    <a:pos x="148" y="8"/>
                  </a:cxn>
                  <a:cxn ang="0">
                    <a:pos x="160" y="12"/>
                  </a:cxn>
                  <a:cxn ang="0">
                    <a:pos x="172" y="15"/>
                  </a:cxn>
                  <a:cxn ang="0">
                    <a:pos x="182" y="19"/>
                  </a:cxn>
                  <a:cxn ang="0">
                    <a:pos x="190" y="23"/>
                  </a:cxn>
                  <a:cxn ang="0">
                    <a:pos x="198" y="27"/>
                  </a:cxn>
                  <a:cxn ang="0">
                    <a:pos x="205" y="32"/>
                  </a:cxn>
                  <a:cxn ang="0">
                    <a:pos x="211" y="38"/>
                  </a:cxn>
                  <a:cxn ang="0">
                    <a:pos x="217" y="45"/>
                  </a:cxn>
                  <a:cxn ang="0">
                    <a:pos x="205" y="40"/>
                  </a:cxn>
                  <a:cxn ang="0">
                    <a:pos x="194" y="36"/>
                  </a:cxn>
                  <a:cxn ang="0">
                    <a:pos x="183" y="33"/>
                  </a:cxn>
                  <a:cxn ang="0">
                    <a:pos x="172" y="30"/>
                  </a:cxn>
                  <a:cxn ang="0">
                    <a:pos x="163" y="27"/>
                  </a:cxn>
                  <a:cxn ang="0">
                    <a:pos x="153" y="26"/>
                  </a:cxn>
                  <a:cxn ang="0">
                    <a:pos x="143" y="24"/>
                  </a:cxn>
                  <a:cxn ang="0">
                    <a:pos x="134" y="24"/>
                  </a:cxn>
                  <a:cxn ang="0">
                    <a:pos x="125" y="24"/>
                  </a:cxn>
                  <a:cxn ang="0">
                    <a:pos x="116" y="25"/>
                  </a:cxn>
                  <a:cxn ang="0">
                    <a:pos x="107" y="27"/>
                  </a:cxn>
                  <a:cxn ang="0">
                    <a:pos x="99" y="29"/>
                  </a:cxn>
                  <a:cxn ang="0">
                    <a:pos x="91" y="33"/>
                  </a:cxn>
                  <a:cxn ang="0">
                    <a:pos x="82" y="36"/>
                  </a:cxn>
                  <a:cxn ang="0">
                    <a:pos x="74" y="41"/>
                  </a:cxn>
                  <a:cxn ang="0">
                    <a:pos x="66" y="46"/>
                  </a:cxn>
                  <a:cxn ang="0">
                    <a:pos x="52" y="61"/>
                  </a:cxn>
                  <a:cxn ang="0">
                    <a:pos x="42" y="80"/>
                  </a:cxn>
                  <a:cxn ang="0">
                    <a:pos x="37" y="103"/>
                  </a:cxn>
                  <a:cxn ang="0">
                    <a:pos x="35" y="126"/>
                  </a:cxn>
                  <a:cxn ang="0">
                    <a:pos x="35" y="151"/>
                  </a:cxn>
                  <a:cxn ang="0">
                    <a:pos x="38" y="174"/>
                  </a:cxn>
                  <a:cxn ang="0">
                    <a:pos x="41" y="194"/>
                  </a:cxn>
                  <a:cxn ang="0">
                    <a:pos x="46" y="210"/>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w="9525">
                <a:noFill/>
                <a:round/>
                <a:headEnd/>
                <a:tailEnd/>
              </a:ln>
            </p:spPr>
            <p:txBody>
              <a:bodyPr/>
              <a:lstStyle/>
              <a:p>
                <a:pPr>
                  <a:defRPr/>
                </a:pPr>
                <a:endParaRPr lang="ru-RU"/>
              </a:p>
            </p:txBody>
          </p:sp>
          <p:sp>
            <p:nvSpPr>
              <p:cNvPr id="64523" name="Freeform 11"/>
              <p:cNvSpPr>
                <a:spLocks/>
              </p:cNvSpPr>
              <p:nvPr userDrawn="1"/>
            </p:nvSpPr>
            <p:spPr bwMode="ltGray">
              <a:xfrm rot="373331" flipH="1">
                <a:off x="41" y="2843"/>
                <a:ext cx="262" cy="308"/>
              </a:xfrm>
              <a:custGeom>
                <a:avLst/>
                <a:gdLst/>
                <a:ahLst/>
                <a:cxnLst>
                  <a:cxn ang="0">
                    <a:pos x="109" y="0"/>
                  </a:cxn>
                  <a:cxn ang="0">
                    <a:pos x="112" y="2"/>
                  </a:cxn>
                  <a:cxn ang="0">
                    <a:pos x="118" y="8"/>
                  </a:cxn>
                  <a:cxn ang="0">
                    <a:pos x="127" y="18"/>
                  </a:cxn>
                  <a:cxn ang="0">
                    <a:pos x="137" y="33"/>
                  </a:cxn>
                  <a:cxn ang="0">
                    <a:pos x="145" y="52"/>
                  </a:cxn>
                  <a:cxn ang="0">
                    <a:pos x="150" y="76"/>
                  </a:cxn>
                  <a:cxn ang="0">
                    <a:pos x="150" y="105"/>
                  </a:cxn>
                  <a:cxn ang="0">
                    <a:pos x="144" y="139"/>
                  </a:cxn>
                  <a:cxn ang="0">
                    <a:pos x="140" y="149"/>
                  </a:cxn>
                  <a:cxn ang="0">
                    <a:pos x="136" y="157"/>
                  </a:cxn>
                  <a:cxn ang="0">
                    <a:pos x="131" y="165"/>
                  </a:cxn>
                  <a:cxn ang="0">
                    <a:pos x="125" y="173"/>
                  </a:cxn>
                  <a:cxn ang="0">
                    <a:pos x="117" y="180"/>
                  </a:cxn>
                  <a:cxn ang="0">
                    <a:pos x="110" y="185"/>
                  </a:cxn>
                  <a:cxn ang="0">
                    <a:pos x="102" y="191"/>
                  </a:cxn>
                  <a:cxn ang="0">
                    <a:pos x="92" y="195"/>
                  </a:cxn>
                  <a:cxn ang="0">
                    <a:pos x="82" y="197"/>
                  </a:cxn>
                  <a:cxn ang="0">
                    <a:pos x="72" y="200"/>
                  </a:cxn>
                  <a:cxn ang="0">
                    <a:pos x="61" y="201"/>
                  </a:cxn>
                  <a:cxn ang="0">
                    <a:pos x="49" y="201"/>
                  </a:cxn>
                  <a:cxn ang="0">
                    <a:pos x="37" y="200"/>
                  </a:cxn>
                  <a:cxn ang="0">
                    <a:pos x="25" y="197"/>
                  </a:cxn>
                  <a:cxn ang="0">
                    <a:pos x="12" y="193"/>
                  </a:cxn>
                  <a:cxn ang="0">
                    <a:pos x="0" y="188"/>
                  </a:cxn>
                  <a:cxn ang="0">
                    <a:pos x="11" y="195"/>
                  </a:cxn>
                  <a:cxn ang="0">
                    <a:pos x="22" y="200"/>
                  </a:cxn>
                  <a:cxn ang="0">
                    <a:pos x="33" y="205"/>
                  </a:cxn>
                  <a:cxn ang="0">
                    <a:pos x="43" y="208"/>
                  </a:cxn>
                  <a:cxn ang="0">
                    <a:pos x="53" y="211"/>
                  </a:cxn>
                  <a:cxn ang="0">
                    <a:pos x="63" y="212"/>
                  </a:cxn>
                  <a:cxn ang="0">
                    <a:pos x="73" y="213"/>
                  </a:cxn>
                  <a:cxn ang="0">
                    <a:pos x="83" y="213"/>
                  </a:cxn>
                  <a:cxn ang="0">
                    <a:pos x="91" y="212"/>
                  </a:cxn>
                  <a:cxn ang="0">
                    <a:pos x="100" y="210"/>
                  </a:cxn>
                  <a:cxn ang="0">
                    <a:pos x="108" y="208"/>
                  </a:cxn>
                  <a:cxn ang="0">
                    <a:pos x="116" y="206"/>
                  </a:cxn>
                  <a:cxn ang="0">
                    <a:pos x="123" y="203"/>
                  </a:cxn>
                  <a:cxn ang="0">
                    <a:pos x="130" y="199"/>
                  </a:cxn>
                  <a:cxn ang="0">
                    <a:pos x="136" y="195"/>
                  </a:cxn>
                  <a:cxn ang="0">
                    <a:pos x="142" y="191"/>
                  </a:cxn>
                  <a:cxn ang="0">
                    <a:pos x="158" y="176"/>
                  </a:cxn>
                  <a:cxn ang="0">
                    <a:pos x="169" y="161"/>
                  </a:cxn>
                  <a:cxn ang="0">
                    <a:pos x="176" y="144"/>
                  </a:cxn>
                  <a:cxn ang="0">
                    <a:pos x="179" y="128"/>
                  </a:cxn>
                  <a:cxn ang="0">
                    <a:pos x="181" y="111"/>
                  </a:cxn>
                  <a:cxn ang="0">
                    <a:pos x="181" y="95"/>
                  </a:cxn>
                  <a:cxn ang="0">
                    <a:pos x="182" y="79"/>
                  </a:cxn>
                  <a:cxn ang="0">
                    <a:pos x="173" y="46"/>
                  </a:cxn>
                  <a:cxn ang="0">
                    <a:pos x="156" y="21"/>
                  </a:cxn>
                  <a:cxn ang="0">
                    <a:pos x="151" y="18"/>
                  </a:cxn>
                  <a:cxn ang="0">
                    <a:pos x="147" y="15"/>
                  </a:cxn>
                  <a:cxn ang="0">
                    <a:pos x="142" y="13"/>
                  </a:cxn>
                  <a:cxn ang="0">
                    <a:pos x="138" y="11"/>
                  </a:cxn>
                  <a:cxn ang="0">
                    <a:pos x="132" y="9"/>
                  </a:cxn>
                  <a:cxn ang="0">
                    <a:pos x="126" y="6"/>
                  </a:cxn>
                  <a:cxn ang="0">
                    <a:pos x="119" y="3"/>
                  </a:cxn>
                  <a:cxn ang="0">
                    <a:pos x="109" y="0"/>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w="9525">
                <a:noFill/>
                <a:round/>
                <a:headEnd/>
                <a:tailEnd/>
              </a:ln>
            </p:spPr>
            <p:txBody>
              <a:bodyPr/>
              <a:lstStyle/>
              <a:p>
                <a:pPr>
                  <a:defRPr/>
                </a:pPr>
                <a:endParaRPr lang="ru-RU"/>
              </a:p>
            </p:txBody>
          </p:sp>
          <p:sp>
            <p:nvSpPr>
              <p:cNvPr id="64524" name="Freeform 12"/>
              <p:cNvSpPr>
                <a:spLocks/>
              </p:cNvSpPr>
              <p:nvPr userDrawn="1"/>
            </p:nvSpPr>
            <p:spPr bwMode="ltGray">
              <a:xfrm rot="373331" flipH="1">
                <a:off x="121" y="2907"/>
                <a:ext cx="93" cy="156"/>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w="9525">
                <a:noFill/>
                <a:round/>
                <a:headEnd/>
                <a:tailEnd/>
              </a:ln>
            </p:spPr>
            <p:txBody>
              <a:bodyPr/>
              <a:lstStyle/>
              <a:p>
                <a:pPr>
                  <a:defRPr/>
                </a:pPr>
                <a:endParaRPr lang="ru-RU"/>
              </a:p>
            </p:txBody>
          </p:sp>
          <p:sp>
            <p:nvSpPr>
              <p:cNvPr id="64525" name="Freeform 13"/>
              <p:cNvSpPr>
                <a:spLocks/>
              </p:cNvSpPr>
              <p:nvPr userDrawn="1"/>
            </p:nvSpPr>
            <p:spPr bwMode="ltGray">
              <a:xfrm rot="373331" flipH="1">
                <a:off x="313" y="3110"/>
                <a:ext cx="85" cy="93"/>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w="9525">
                <a:noFill/>
                <a:round/>
                <a:headEnd/>
                <a:tailEnd/>
              </a:ln>
            </p:spPr>
            <p:txBody>
              <a:bodyPr/>
              <a:lstStyle/>
              <a:p>
                <a:pPr>
                  <a:defRPr/>
                </a:pPr>
                <a:endParaRPr lang="ru-RU"/>
              </a:p>
            </p:txBody>
          </p:sp>
          <p:sp>
            <p:nvSpPr>
              <p:cNvPr id="64526" name="Freeform 14"/>
              <p:cNvSpPr>
                <a:spLocks/>
              </p:cNvSpPr>
              <p:nvPr userDrawn="1"/>
            </p:nvSpPr>
            <p:spPr bwMode="ltGray">
              <a:xfrm rot="373331" flipH="1">
                <a:off x="289" y="3133"/>
                <a:ext cx="21" cy="55"/>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w="9525">
                <a:noFill/>
                <a:round/>
                <a:headEnd/>
                <a:tailEnd/>
              </a:ln>
            </p:spPr>
            <p:txBody>
              <a:bodyPr/>
              <a:lstStyle/>
              <a:p>
                <a:pPr>
                  <a:defRPr/>
                </a:pPr>
                <a:endParaRPr lang="ru-RU"/>
              </a:p>
            </p:txBody>
          </p:sp>
          <p:grpSp>
            <p:nvGrpSpPr>
              <p:cNvPr id="1067" name="Group 15"/>
              <p:cNvGrpSpPr>
                <a:grpSpLocks/>
              </p:cNvGrpSpPr>
              <p:nvPr userDrawn="1"/>
            </p:nvGrpSpPr>
            <p:grpSpPr bwMode="auto">
              <a:xfrm rot="10886446" flipH="1">
                <a:off x="335" y="3251"/>
                <a:ext cx="608" cy="369"/>
                <a:chOff x="-366" y="1704"/>
                <a:chExt cx="608" cy="369"/>
              </a:xfrm>
            </p:grpSpPr>
            <p:sp>
              <p:nvSpPr>
                <p:cNvPr id="64528" name="Freeform 16"/>
                <p:cNvSpPr>
                  <a:spLocks/>
                </p:cNvSpPr>
                <p:nvPr userDrawn="1"/>
              </p:nvSpPr>
              <p:spPr bwMode="ltGray">
                <a:xfrm rot="4200091">
                  <a:off x="-243" y="1807"/>
                  <a:ext cx="143" cy="390"/>
                </a:xfrm>
                <a:custGeom>
                  <a:avLst/>
                  <a:gdLst/>
                  <a:ahLst/>
                  <a:cxnLst>
                    <a:cxn ang="0">
                      <a:pos x="12" y="44"/>
                    </a:cxn>
                    <a:cxn ang="0">
                      <a:pos x="6" y="72"/>
                    </a:cxn>
                    <a:cxn ang="0">
                      <a:pos x="3" y="99"/>
                    </a:cxn>
                    <a:cxn ang="0">
                      <a:pos x="0" y="125"/>
                    </a:cxn>
                    <a:cxn ang="0">
                      <a:pos x="0" y="151"/>
                    </a:cxn>
                    <a:cxn ang="0">
                      <a:pos x="3" y="180"/>
                    </a:cxn>
                    <a:cxn ang="0">
                      <a:pos x="7" y="211"/>
                    </a:cxn>
                    <a:cxn ang="0">
                      <a:pos x="16" y="247"/>
                    </a:cxn>
                    <a:cxn ang="0">
                      <a:pos x="29" y="287"/>
                    </a:cxn>
                    <a:cxn ang="0">
                      <a:pos x="43" y="325"/>
                    </a:cxn>
                    <a:cxn ang="0">
                      <a:pos x="61" y="364"/>
                    </a:cxn>
                    <a:cxn ang="0">
                      <a:pos x="83" y="406"/>
                    </a:cxn>
                    <a:cxn ang="0">
                      <a:pos x="106" y="446"/>
                    </a:cxn>
                    <a:cxn ang="0">
                      <a:pos x="132" y="483"/>
                    </a:cxn>
                    <a:cxn ang="0">
                      <a:pos x="157" y="516"/>
                    </a:cxn>
                    <a:cxn ang="0">
                      <a:pos x="182" y="544"/>
                    </a:cxn>
                    <a:cxn ang="0">
                      <a:pos x="207" y="564"/>
                    </a:cxn>
                    <a:cxn ang="0">
                      <a:pos x="160" y="501"/>
                    </a:cxn>
                    <a:cxn ang="0">
                      <a:pos x="127" y="448"/>
                    </a:cxn>
                    <a:cxn ang="0">
                      <a:pos x="103" y="405"/>
                    </a:cxn>
                    <a:cxn ang="0">
                      <a:pos x="87" y="368"/>
                    </a:cxn>
                    <a:cxn ang="0">
                      <a:pos x="75" y="337"/>
                    </a:cxn>
                    <a:cxn ang="0">
                      <a:pos x="68" y="309"/>
                    </a:cxn>
                    <a:cxn ang="0">
                      <a:pos x="63" y="285"/>
                    </a:cxn>
                    <a:cxn ang="0">
                      <a:pos x="56" y="261"/>
                    </a:cxn>
                    <a:cxn ang="0">
                      <a:pos x="44" y="205"/>
                    </a:cxn>
                    <a:cxn ang="0">
                      <a:pos x="41" y="140"/>
                    </a:cxn>
                    <a:cxn ang="0">
                      <a:pos x="43" y="68"/>
                    </a:cxn>
                    <a:cxn ang="0">
                      <a:pos x="50" y="0"/>
                    </a:cxn>
                    <a:cxn ang="0">
                      <a:pos x="12" y="44"/>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w="9525">
                  <a:noFill/>
                  <a:round/>
                  <a:headEnd/>
                  <a:tailEnd/>
                </a:ln>
              </p:spPr>
              <p:txBody>
                <a:bodyPr/>
                <a:lstStyle/>
                <a:p>
                  <a:pPr>
                    <a:defRPr/>
                  </a:pPr>
                  <a:endParaRPr lang="ru-RU"/>
                </a:p>
              </p:txBody>
            </p:sp>
            <p:sp>
              <p:nvSpPr>
                <p:cNvPr id="64529" name="Freeform 17"/>
                <p:cNvSpPr>
                  <a:spLocks/>
                </p:cNvSpPr>
                <p:nvPr userDrawn="1"/>
              </p:nvSpPr>
              <p:spPr bwMode="ltGray">
                <a:xfrm rot="4200091">
                  <a:off x="124" y="1761"/>
                  <a:ext cx="33" cy="160"/>
                </a:xfrm>
                <a:custGeom>
                  <a:avLst/>
                  <a:gdLst/>
                  <a:ahLst/>
                  <a:cxnLst>
                    <a:cxn ang="0">
                      <a:pos x="0" y="19"/>
                    </a:cxn>
                    <a:cxn ang="0">
                      <a:pos x="14" y="55"/>
                    </a:cxn>
                    <a:cxn ang="0">
                      <a:pos x="22" y="101"/>
                    </a:cxn>
                    <a:cxn ang="0">
                      <a:pos x="24" y="159"/>
                    </a:cxn>
                    <a:cxn ang="0">
                      <a:pos x="19" y="232"/>
                    </a:cxn>
                    <a:cxn ang="0">
                      <a:pos x="45" y="217"/>
                    </a:cxn>
                    <a:cxn ang="0">
                      <a:pos x="47" y="178"/>
                    </a:cxn>
                    <a:cxn ang="0">
                      <a:pos x="47" y="140"/>
                    </a:cxn>
                    <a:cxn ang="0">
                      <a:pos x="45" y="103"/>
                    </a:cxn>
                    <a:cxn ang="0">
                      <a:pos x="41" y="71"/>
                    </a:cxn>
                    <a:cxn ang="0">
                      <a:pos x="36" y="52"/>
                    </a:cxn>
                    <a:cxn ang="0">
                      <a:pos x="29" y="34"/>
                    </a:cxn>
                    <a:cxn ang="0">
                      <a:pos x="22" y="17"/>
                    </a:cxn>
                    <a:cxn ang="0">
                      <a:pos x="13" y="0"/>
                    </a:cxn>
                    <a:cxn ang="0">
                      <a:pos x="0" y="1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w="9525">
                  <a:noFill/>
                  <a:round/>
                  <a:headEnd/>
                  <a:tailEnd/>
                </a:ln>
              </p:spPr>
              <p:txBody>
                <a:bodyPr/>
                <a:lstStyle/>
                <a:p>
                  <a:pPr>
                    <a:defRPr/>
                  </a:pPr>
                  <a:endParaRPr lang="ru-RU"/>
                </a:p>
              </p:txBody>
            </p:sp>
            <p:sp>
              <p:nvSpPr>
                <p:cNvPr id="64530" name="Freeform 18"/>
                <p:cNvSpPr>
                  <a:spLocks/>
                </p:cNvSpPr>
                <p:nvPr userDrawn="1"/>
              </p:nvSpPr>
              <p:spPr bwMode="ltGray">
                <a:xfrm rot="4200091">
                  <a:off x="191" y="1723"/>
                  <a:ext cx="60" cy="27"/>
                </a:xfrm>
                <a:custGeom>
                  <a:avLst/>
                  <a:gdLst/>
                  <a:ahLst/>
                  <a:cxnLst>
                    <a:cxn ang="0">
                      <a:pos x="87" y="22"/>
                    </a:cxn>
                    <a:cxn ang="0">
                      <a:pos x="77" y="17"/>
                    </a:cxn>
                    <a:cxn ang="0">
                      <a:pos x="68" y="12"/>
                    </a:cxn>
                    <a:cxn ang="0">
                      <a:pos x="58" y="7"/>
                    </a:cxn>
                    <a:cxn ang="0">
                      <a:pos x="47" y="5"/>
                    </a:cxn>
                    <a:cxn ang="0">
                      <a:pos x="37" y="3"/>
                    </a:cxn>
                    <a:cxn ang="0">
                      <a:pos x="26" y="2"/>
                    </a:cxn>
                    <a:cxn ang="0">
                      <a:pos x="13" y="0"/>
                    </a:cxn>
                    <a:cxn ang="0">
                      <a:pos x="0" y="2"/>
                    </a:cxn>
                    <a:cxn ang="0">
                      <a:pos x="6" y="6"/>
                    </a:cxn>
                    <a:cxn ang="0">
                      <a:pos x="14" y="10"/>
                    </a:cxn>
                    <a:cxn ang="0">
                      <a:pos x="22" y="14"/>
                    </a:cxn>
                    <a:cxn ang="0">
                      <a:pos x="33" y="18"/>
                    </a:cxn>
                    <a:cxn ang="0">
                      <a:pos x="42" y="22"/>
                    </a:cxn>
                    <a:cxn ang="0">
                      <a:pos x="52" y="27"/>
                    </a:cxn>
                    <a:cxn ang="0">
                      <a:pos x="64" y="33"/>
                    </a:cxn>
                    <a:cxn ang="0">
                      <a:pos x="74" y="40"/>
                    </a:cxn>
                    <a:cxn ang="0">
                      <a:pos x="87" y="22"/>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w="9525">
                  <a:noFill/>
                  <a:round/>
                  <a:headEnd/>
                  <a:tailEnd/>
                </a:ln>
              </p:spPr>
              <p:txBody>
                <a:bodyPr/>
                <a:lstStyle/>
                <a:p>
                  <a:pPr>
                    <a:defRPr/>
                  </a:pPr>
                  <a:endParaRPr lang="ru-RU"/>
                </a:p>
              </p:txBody>
            </p:sp>
          </p:grpSp>
        </p:grpSp>
        <p:grpSp>
          <p:nvGrpSpPr>
            <p:cNvPr id="1036" name="Group 19"/>
            <p:cNvGrpSpPr>
              <a:grpSpLocks/>
            </p:cNvGrpSpPr>
            <p:nvPr/>
          </p:nvGrpSpPr>
          <p:grpSpPr bwMode="auto">
            <a:xfrm rot="6248562">
              <a:off x="343" y="3854"/>
              <a:ext cx="392" cy="424"/>
              <a:chOff x="1727" y="866"/>
              <a:chExt cx="129" cy="157"/>
            </a:xfrm>
          </p:grpSpPr>
          <p:sp>
            <p:nvSpPr>
              <p:cNvPr id="64532" name="Freeform 20"/>
              <p:cNvSpPr>
                <a:spLocks/>
              </p:cNvSpPr>
              <p:nvPr userDrawn="1"/>
            </p:nvSpPr>
            <p:spPr bwMode="ltGray">
              <a:xfrm>
                <a:off x="1727" y="868"/>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ru-RU"/>
              </a:p>
            </p:txBody>
          </p:sp>
          <p:sp>
            <p:nvSpPr>
              <p:cNvPr id="64533" name="Freeform 21"/>
              <p:cNvSpPr>
                <a:spLocks/>
              </p:cNvSpPr>
              <p:nvPr userDrawn="1"/>
            </p:nvSpPr>
            <p:spPr bwMode="ltGray">
              <a:xfrm>
                <a:off x="1786" y="896"/>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ru-RU"/>
              </a:p>
            </p:txBody>
          </p:sp>
          <p:sp>
            <p:nvSpPr>
              <p:cNvPr id="64534" name="Freeform 22"/>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ru-RU"/>
              </a:p>
            </p:txBody>
          </p:sp>
        </p:grpSp>
        <p:grpSp>
          <p:nvGrpSpPr>
            <p:cNvPr id="1037" name="Group 23"/>
            <p:cNvGrpSpPr>
              <a:grpSpLocks/>
            </p:cNvGrpSpPr>
            <p:nvPr/>
          </p:nvGrpSpPr>
          <p:grpSpPr bwMode="auto">
            <a:xfrm rot="5003157">
              <a:off x="249" y="1102"/>
              <a:ext cx="412" cy="500"/>
              <a:chOff x="1727" y="866"/>
              <a:chExt cx="129" cy="157"/>
            </a:xfrm>
          </p:grpSpPr>
          <p:sp>
            <p:nvSpPr>
              <p:cNvPr id="64536" name="Freeform 24"/>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ru-RU"/>
              </a:p>
            </p:txBody>
          </p:sp>
          <p:sp>
            <p:nvSpPr>
              <p:cNvPr id="64537" name="Freeform 25"/>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ru-RU"/>
              </a:p>
            </p:txBody>
          </p:sp>
          <p:sp>
            <p:nvSpPr>
              <p:cNvPr id="64538" name="Freeform 26"/>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ru-RU"/>
              </a:p>
            </p:txBody>
          </p:sp>
        </p:grpSp>
        <p:grpSp>
          <p:nvGrpSpPr>
            <p:cNvPr id="1038" name="Group 27"/>
            <p:cNvGrpSpPr>
              <a:grpSpLocks/>
            </p:cNvGrpSpPr>
            <p:nvPr/>
          </p:nvGrpSpPr>
          <p:grpSpPr bwMode="auto">
            <a:xfrm>
              <a:off x="815" y="0"/>
              <a:ext cx="345" cy="367"/>
              <a:chOff x="1727" y="866"/>
              <a:chExt cx="129" cy="157"/>
            </a:xfrm>
          </p:grpSpPr>
          <p:sp>
            <p:nvSpPr>
              <p:cNvPr id="64540" name="Freeform 28"/>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ru-RU"/>
              </a:p>
            </p:txBody>
          </p:sp>
          <p:sp>
            <p:nvSpPr>
              <p:cNvPr id="64541" name="Freeform 29"/>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ru-RU"/>
              </a:p>
            </p:txBody>
          </p:sp>
          <p:sp>
            <p:nvSpPr>
              <p:cNvPr id="64542" name="Freeform 30"/>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ru-RU"/>
              </a:p>
            </p:txBody>
          </p:sp>
        </p:grpSp>
        <p:sp>
          <p:nvSpPr>
            <p:cNvPr id="64543" name="Freeform 31"/>
            <p:cNvSpPr>
              <a:spLocks/>
            </p:cNvSpPr>
            <p:nvPr/>
          </p:nvSpPr>
          <p:spPr bwMode="ltGray">
            <a:xfrm>
              <a:off x="87" y="94"/>
              <a:ext cx="699" cy="756"/>
            </a:xfrm>
            <a:custGeom>
              <a:avLst/>
              <a:gdLst/>
              <a:ahLst/>
              <a:cxnLst>
                <a:cxn ang="0">
                  <a:pos x="1" y="392"/>
                </a:cxn>
                <a:cxn ang="0">
                  <a:pos x="3" y="252"/>
                </a:cxn>
                <a:cxn ang="0">
                  <a:pos x="21" y="210"/>
                </a:cxn>
                <a:cxn ang="0">
                  <a:pos x="29" y="182"/>
                </a:cxn>
                <a:cxn ang="0">
                  <a:pos x="39" y="154"/>
                </a:cxn>
                <a:cxn ang="0">
                  <a:pos x="51" y="138"/>
                </a:cxn>
                <a:cxn ang="0">
                  <a:pos x="111" y="74"/>
                </a:cxn>
                <a:cxn ang="0">
                  <a:pos x="169" y="30"/>
                </a:cxn>
                <a:cxn ang="0">
                  <a:pos x="225" y="10"/>
                </a:cxn>
                <a:cxn ang="0">
                  <a:pos x="249" y="4"/>
                </a:cxn>
                <a:cxn ang="0">
                  <a:pos x="265" y="0"/>
                </a:cxn>
                <a:cxn ang="0">
                  <a:pos x="357" y="2"/>
                </a:cxn>
                <a:cxn ang="0">
                  <a:pos x="385" y="6"/>
                </a:cxn>
                <a:cxn ang="0">
                  <a:pos x="489" y="40"/>
                </a:cxn>
                <a:cxn ang="0">
                  <a:pos x="619" y="128"/>
                </a:cxn>
                <a:cxn ang="0">
                  <a:pos x="653" y="178"/>
                </a:cxn>
                <a:cxn ang="0">
                  <a:pos x="693" y="322"/>
                </a:cxn>
                <a:cxn ang="0">
                  <a:pos x="687" y="434"/>
                </a:cxn>
                <a:cxn ang="0">
                  <a:pos x="665" y="538"/>
                </a:cxn>
                <a:cxn ang="0">
                  <a:pos x="639" y="564"/>
                </a:cxn>
                <a:cxn ang="0">
                  <a:pos x="631" y="580"/>
                </a:cxn>
                <a:cxn ang="0">
                  <a:pos x="607" y="588"/>
                </a:cxn>
                <a:cxn ang="0">
                  <a:pos x="473" y="664"/>
                </a:cxn>
                <a:cxn ang="0">
                  <a:pos x="449" y="678"/>
                </a:cxn>
                <a:cxn ang="0">
                  <a:pos x="405" y="684"/>
                </a:cxn>
                <a:cxn ang="0">
                  <a:pos x="375" y="690"/>
                </a:cxn>
                <a:cxn ang="0">
                  <a:pos x="267" y="684"/>
                </a:cxn>
                <a:cxn ang="0">
                  <a:pos x="259" y="722"/>
                </a:cxn>
                <a:cxn ang="0">
                  <a:pos x="241" y="756"/>
                </a:cxn>
                <a:cxn ang="0">
                  <a:pos x="185" y="728"/>
                </a:cxn>
                <a:cxn ang="0">
                  <a:pos x="163" y="720"/>
                </a:cxn>
                <a:cxn ang="0">
                  <a:pos x="151" y="716"/>
                </a:cxn>
                <a:cxn ang="0">
                  <a:pos x="195" y="674"/>
                </a:cxn>
                <a:cxn ang="0">
                  <a:pos x="211" y="644"/>
                </a:cxn>
                <a:cxn ang="0">
                  <a:pos x="209" y="626"/>
                </a:cxn>
                <a:cxn ang="0">
                  <a:pos x="195" y="620"/>
                </a:cxn>
                <a:cxn ang="0">
                  <a:pos x="165" y="596"/>
                </a:cxn>
                <a:cxn ang="0">
                  <a:pos x="99" y="534"/>
                </a:cxn>
                <a:cxn ang="0">
                  <a:pos x="61" y="506"/>
                </a:cxn>
                <a:cxn ang="0">
                  <a:pos x="23" y="470"/>
                </a:cxn>
                <a:cxn ang="0">
                  <a:pos x="7" y="434"/>
                </a:cxn>
                <a:cxn ang="0">
                  <a:pos x="5" y="396"/>
                </a:cxn>
                <a:cxn ang="0">
                  <a:pos x="1" y="392"/>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000"/>
              </a:schemeClr>
            </a:solidFill>
            <a:ln w="9525">
              <a:noFill/>
              <a:round/>
              <a:headEnd/>
              <a:tailEnd/>
            </a:ln>
            <a:effectLst/>
          </p:spPr>
          <p:txBody>
            <a:bodyPr/>
            <a:lstStyle/>
            <a:p>
              <a:pPr>
                <a:defRPr/>
              </a:pPr>
              <a:endParaRPr lang="ru-RU"/>
            </a:p>
          </p:txBody>
        </p:sp>
        <p:sp>
          <p:nvSpPr>
            <p:cNvPr id="64544" name="Freeform 32"/>
            <p:cNvSpPr>
              <a:spLocks/>
            </p:cNvSpPr>
            <p:nvPr/>
          </p:nvSpPr>
          <p:spPr bwMode="ltGray">
            <a:xfrm rot="828663">
              <a:off x="242" y="3404"/>
              <a:ext cx="132" cy="16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w="9525">
              <a:noFill/>
              <a:round/>
              <a:headEnd/>
              <a:tailEnd/>
            </a:ln>
          </p:spPr>
          <p:txBody>
            <a:bodyPr/>
            <a:lstStyle/>
            <a:p>
              <a:pPr>
                <a:defRPr/>
              </a:pPr>
              <a:endParaRPr lang="ru-RU"/>
            </a:p>
          </p:txBody>
        </p:sp>
        <p:sp>
          <p:nvSpPr>
            <p:cNvPr id="64545" name="Freeform 33"/>
            <p:cNvSpPr>
              <a:spLocks/>
            </p:cNvSpPr>
            <p:nvPr/>
          </p:nvSpPr>
          <p:spPr bwMode="ltGray">
            <a:xfrm rot="828663">
              <a:off x="266" y="3592"/>
              <a:ext cx="66" cy="43"/>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w="9525">
              <a:noFill/>
              <a:round/>
              <a:headEnd/>
              <a:tailEnd/>
            </a:ln>
          </p:spPr>
          <p:txBody>
            <a:bodyPr/>
            <a:lstStyle/>
            <a:p>
              <a:pPr>
                <a:defRPr/>
              </a:pPr>
              <a:endParaRPr lang="ru-RU"/>
            </a:p>
          </p:txBody>
        </p:sp>
        <p:sp>
          <p:nvSpPr>
            <p:cNvPr id="64546" name="Freeform 34"/>
            <p:cNvSpPr>
              <a:spLocks/>
            </p:cNvSpPr>
            <p:nvPr/>
          </p:nvSpPr>
          <p:spPr bwMode="ltGray">
            <a:xfrm>
              <a:off x="11" y="4110"/>
              <a:ext cx="118" cy="209"/>
            </a:xfrm>
            <a:custGeom>
              <a:avLst/>
              <a:gdLst/>
              <a:ahLst/>
              <a:cxnLst>
                <a:cxn ang="0">
                  <a:pos x="0" y="0"/>
                </a:cxn>
                <a:cxn ang="0">
                  <a:pos x="6" y="8"/>
                </a:cxn>
                <a:cxn ang="0">
                  <a:pos x="15" y="19"/>
                </a:cxn>
                <a:cxn ang="0">
                  <a:pos x="26" y="33"/>
                </a:cxn>
                <a:cxn ang="0">
                  <a:pos x="38" y="51"/>
                </a:cxn>
                <a:cxn ang="0">
                  <a:pos x="54" y="72"/>
                </a:cxn>
                <a:cxn ang="0">
                  <a:pos x="67" y="94"/>
                </a:cxn>
                <a:cxn ang="0">
                  <a:pos x="79" y="119"/>
                </a:cxn>
                <a:cxn ang="0">
                  <a:pos x="87" y="146"/>
                </a:cxn>
                <a:cxn ang="0">
                  <a:pos x="94" y="175"/>
                </a:cxn>
                <a:cxn ang="0">
                  <a:pos x="91" y="209"/>
                </a:cxn>
                <a:cxn ang="0">
                  <a:pos x="118" y="209"/>
                </a:cxn>
                <a:cxn ang="0">
                  <a:pos x="117" y="177"/>
                </a:cxn>
                <a:cxn ang="0">
                  <a:pos x="104" y="119"/>
                </a:cxn>
                <a:cxn ang="0">
                  <a:pos x="82" y="69"/>
                </a:cxn>
                <a:cxn ang="0">
                  <a:pos x="47" y="27"/>
                </a:cxn>
                <a:cxn ang="0">
                  <a:pos x="0" y="0"/>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w="9525">
              <a:noFill/>
              <a:round/>
              <a:headEnd/>
              <a:tailEnd/>
            </a:ln>
          </p:spPr>
          <p:txBody>
            <a:bodyPr/>
            <a:lstStyle/>
            <a:p>
              <a:pPr>
                <a:defRPr/>
              </a:pPr>
              <a:endParaRPr lang="ru-RU"/>
            </a:p>
          </p:txBody>
        </p:sp>
        <p:sp>
          <p:nvSpPr>
            <p:cNvPr id="64547" name="Freeform 35"/>
            <p:cNvSpPr>
              <a:spLocks/>
            </p:cNvSpPr>
            <p:nvPr/>
          </p:nvSpPr>
          <p:spPr bwMode="ltGray">
            <a:xfrm>
              <a:off x="0" y="3968"/>
              <a:ext cx="130" cy="128"/>
            </a:xfrm>
            <a:custGeom>
              <a:avLst/>
              <a:gdLst/>
              <a:ahLst/>
              <a:cxnLst>
                <a:cxn ang="0">
                  <a:pos x="103" y="0"/>
                </a:cxn>
                <a:cxn ang="0">
                  <a:pos x="130" y="128"/>
                </a:cxn>
                <a:cxn ang="0">
                  <a:pos x="125" y="126"/>
                </a:cxn>
                <a:cxn ang="0">
                  <a:pos x="111" y="121"/>
                </a:cxn>
                <a:cxn ang="0">
                  <a:pos x="92" y="111"/>
                </a:cxn>
                <a:cxn ang="0">
                  <a:pos x="68" y="103"/>
                </a:cxn>
                <a:cxn ang="0">
                  <a:pos x="41" y="94"/>
                </a:cxn>
                <a:cxn ang="0">
                  <a:pos x="19" y="90"/>
                </a:cxn>
                <a:cxn ang="0">
                  <a:pos x="0" y="93"/>
                </a:cxn>
                <a:cxn ang="0">
                  <a:pos x="0" y="72"/>
                </a:cxn>
                <a:cxn ang="0">
                  <a:pos x="12" y="70"/>
                </a:cxn>
                <a:cxn ang="0">
                  <a:pos x="24" y="66"/>
                </a:cxn>
                <a:cxn ang="0">
                  <a:pos x="38" y="66"/>
                </a:cxn>
                <a:cxn ang="0">
                  <a:pos x="51" y="67"/>
                </a:cxn>
                <a:cxn ang="0">
                  <a:pos x="65" y="70"/>
                </a:cxn>
                <a:cxn ang="0">
                  <a:pos x="78" y="78"/>
                </a:cxn>
                <a:cxn ang="0">
                  <a:pos x="81" y="74"/>
                </a:cxn>
                <a:cxn ang="0">
                  <a:pos x="81" y="58"/>
                </a:cxn>
                <a:cxn ang="0">
                  <a:pos x="82" y="37"/>
                </a:cxn>
                <a:cxn ang="0">
                  <a:pos x="82" y="29"/>
                </a:cxn>
                <a:cxn ang="0">
                  <a:pos x="80" y="29"/>
                </a:cxn>
                <a:cxn ang="0">
                  <a:pos x="77" y="27"/>
                </a:cxn>
                <a:cxn ang="0">
                  <a:pos x="76" y="22"/>
                </a:cxn>
                <a:cxn ang="0">
                  <a:pos x="75" y="19"/>
                </a:cxn>
                <a:cxn ang="0">
                  <a:pos x="76" y="15"/>
                </a:cxn>
                <a:cxn ang="0">
                  <a:pos x="79" y="10"/>
                </a:cxn>
                <a:cxn ang="0">
                  <a:pos x="89" y="6"/>
                </a:cxn>
                <a:cxn ang="0">
                  <a:pos x="103" y="0"/>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w="9525">
              <a:noFill/>
              <a:round/>
              <a:headEnd/>
              <a:tailEnd/>
            </a:ln>
          </p:spPr>
          <p:txBody>
            <a:bodyPr/>
            <a:lstStyle/>
            <a:p>
              <a:pPr>
                <a:defRPr/>
              </a:pPr>
              <a:endParaRPr lang="ru-RU"/>
            </a:p>
          </p:txBody>
        </p:sp>
        <p:sp>
          <p:nvSpPr>
            <p:cNvPr id="64548" name="Freeform 36"/>
            <p:cNvSpPr>
              <a:spLocks/>
            </p:cNvSpPr>
            <p:nvPr/>
          </p:nvSpPr>
          <p:spPr bwMode="ltGray">
            <a:xfrm>
              <a:off x="0" y="3949"/>
              <a:ext cx="47" cy="86"/>
            </a:xfrm>
            <a:custGeom>
              <a:avLst/>
              <a:gdLst/>
              <a:ahLst/>
              <a:cxnLst>
                <a:cxn ang="0">
                  <a:pos x="37" y="0"/>
                </a:cxn>
                <a:cxn ang="0">
                  <a:pos x="15" y="37"/>
                </a:cxn>
                <a:cxn ang="0">
                  <a:pos x="0" y="59"/>
                </a:cxn>
                <a:cxn ang="0">
                  <a:pos x="0" y="86"/>
                </a:cxn>
                <a:cxn ang="0">
                  <a:pos x="8" y="82"/>
                </a:cxn>
                <a:cxn ang="0">
                  <a:pos x="20" y="73"/>
                </a:cxn>
                <a:cxn ang="0">
                  <a:pos x="33" y="63"/>
                </a:cxn>
                <a:cxn ang="0">
                  <a:pos x="42" y="51"/>
                </a:cxn>
                <a:cxn ang="0">
                  <a:pos x="47" y="36"/>
                </a:cxn>
                <a:cxn ang="0">
                  <a:pos x="46" y="19"/>
                </a:cxn>
                <a:cxn ang="0">
                  <a:pos x="37" y="0"/>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w="9525">
              <a:noFill/>
              <a:round/>
              <a:headEnd/>
              <a:tailEnd/>
            </a:ln>
          </p:spPr>
          <p:txBody>
            <a:bodyPr/>
            <a:lstStyle/>
            <a:p>
              <a:pPr>
                <a:defRPr/>
              </a:pPr>
              <a:endParaRPr lang="ru-RU"/>
            </a:p>
          </p:txBody>
        </p:sp>
        <p:sp>
          <p:nvSpPr>
            <p:cNvPr id="64549" name="Freeform 37"/>
            <p:cNvSpPr>
              <a:spLocks/>
            </p:cNvSpPr>
            <p:nvPr/>
          </p:nvSpPr>
          <p:spPr bwMode="ltGray">
            <a:xfrm>
              <a:off x="0" y="3239"/>
              <a:ext cx="497" cy="740"/>
            </a:xfrm>
            <a:custGeom>
              <a:avLst/>
              <a:gdLst/>
              <a:ahLst/>
              <a:cxnLst>
                <a:cxn ang="0">
                  <a:pos x="0" y="13"/>
                </a:cxn>
                <a:cxn ang="0">
                  <a:pos x="41" y="4"/>
                </a:cxn>
                <a:cxn ang="0">
                  <a:pos x="101" y="0"/>
                </a:cxn>
                <a:cxn ang="0">
                  <a:pos x="170" y="4"/>
                </a:cxn>
                <a:cxn ang="0">
                  <a:pos x="248" y="21"/>
                </a:cxn>
                <a:cxn ang="0">
                  <a:pos x="323" y="50"/>
                </a:cxn>
                <a:cxn ang="0">
                  <a:pos x="382" y="90"/>
                </a:cxn>
                <a:cxn ang="0">
                  <a:pos x="428" y="141"/>
                </a:cxn>
                <a:cxn ang="0">
                  <a:pos x="463" y="199"/>
                </a:cxn>
                <a:cxn ang="0">
                  <a:pos x="485" y="262"/>
                </a:cxn>
                <a:cxn ang="0">
                  <a:pos x="496" y="327"/>
                </a:cxn>
                <a:cxn ang="0">
                  <a:pos x="497" y="396"/>
                </a:cxn>
                <a:cxn ang="0">
                  <a:pos x="487" y="462"/>
                </a:cxn>
                <a:cxn ang="0">
                  <a:pos x="470" y="527"/>
                </a:cxn>
                <a:cxn ang="0">
                  <a:pos x="443" y="586"/>
                </a:cxn>
                <a:cxn ang="0">
                  <a:pos x="406" y="639"/>
                </a:cxn>
                <a:cxn ang="0">
                  <a:pos x="364" y="683"/>
                </a:cxn>
                <a:cxn ang="0">
                  <a:pos x="315" y="715"/>
                </a:cxn>
                <a:cxn ang="0">
                  <a:pos x="259" y="736"/>
                </a:cxn>
                <a:cxn ang="0">
                  <a:pos x="198" y="740"/>
                </a:cxn>
                <a:cxn ang="0">
                  <a:pos x="131" y="727"/>
                </a:cxn>
                <a:cxn ang="0">
                  <a:pos x="167" y="728"/>
                </a:cxn>
                <a:cxn ang="0">
                  <a:pos x="204" y="718"/>
                </a:cxn>
                <a:cxn ang="0">
                  <a:pos x="238" y="700"/>
                </a:cxn>
                <a:cxn ang="0">
                  <a:pos x="272" y="670"/>
                </a:cxn>
                <a:cxn ang="0">
                  <a:pos x="304" y="635"/>
                </a:cxn>
                <a:cxn ang="0">
                  <a:pos x="333" y="594"/>
                </a:cxn>
                <a:cxn ang="0">
                  <a:pos x="358" y="549"/>
                </a:cxn>
                <a:cxn ang="0">
                  <a:pos x="381" y="500"/>
                </a:cxn>
                <a:cxn ang="0">
                  <a:pos x="396" y="449"/>
                </a:cxn>
                <a:cxn ang="0">
                  <a:pos x="408" y="397"/>
                </a:cxn>
                <a:cxn ang="0">
                  <a:pos x="414" y="346"/>
                </a:cxn>
                <a:cxn ang="0">
                  <a:pos x="412" y="296"/>
                </a:cxn>
                <a:cxn ang="0">
                  <a:pos x="402" y="251"/>
                </a:cxn>
                <a:cxn ang="0">
                  <a:pos x="384" y="208"/>
                </a:cxn>
                <a:cxn ang="0">
                  <a:pos x="357" y="172"/>
                </a:cxn>
                <a:cxn ang="0">
                  <a:pos x="320" y="142"/>
                </a:cxn>
                <a:cxn ang="0">
                  <a:pos x="260" y="107"/>
                </a:cxn>
                <a:cxn ang="0">
                  <a:pos x="203" y="82"/>
                </a:cxn>
                <a:cxn ang="0">
                  <a:pos x="154" y="65"/>
                </a:cxn>
                <a:cxn ang="0">
                  <a:pos x="108" y="56"/>
                </a:cxn>
                <a:cxn ang="0">
                  <a:pos x="68" y="55"/>
                </a:cxn>
                <a:cxn ang="0">
                  <a:pos x="32" y="61"/>
                </a:cxn>
                <a:cxn ang="0">
                  <a:pos x="0" y="70"/>
                </a:cxn>
                <a:cxn ang="0">
                  <a:pos x="0" y="13"/>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w="9525">
              <a:noFill/>
              <a:round/>
              <a:headEnd/>
              <a:tailEnd/>
            </a:ln>
          </p:spPr>
          <p:txBody>
            <a:bodyPr/>
            <a:lstStyle/>
            <a:p>
              <a:pPr>
                <a:defRPr/>
              </a:pPr>
              <a:endParaRPr lang="ru-RU"/>
            </a:p>
          </p:txBody>
        </p:sp>
        <p:sp>
          <p:nvSpPr>
            <p:cNvPr id="64550" name="Freeform 38"/>
            <p:cNvSpPr>
              <a:spLocks/>
            </p:cNvSpPr>
            <p:nvPr/>
          </p:nvSpPr>
          <p:spPr bwMode="ltGray">
            <a:xfrm rot="1584153">
              <a:off x="20" y="410"/>
              <a:ext cx="344" cy="245"/>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pPr>
                <a:defRPr/>
              </a:pPr>
              <a:endParaRPr lang="ru-RU"/>
            </a:p>
          </p:txBody>
        </p:sp>
        <p:sp>
          <p:nvSpPr>
            <p:cNvPr id="64551" name="Freeform 39"/>
            <p:cNvSpPr>
              <a:spLocks/>
            </p:cNvSpPr>
            <p:nvPr/>
          </p:nvSpPr>
          <p:spPr bwMode="ltGray">
            <a:xfrm rot="1584153">
              <a:off x="242" y="756"/>
              <a:ext cx="167" cy="115"/>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pPr>
                <a:defRPr/>
              </a:pPr>
              <a:endParaRPr lang="ru-RU"/>
            </a:p>
          </p:txBody>
        </p:sp>
        <p:sp>
          <p:nvSpPr>
            <p:cNvPr id="64552" name="Freeform 40"/>
            <p:cNvSpPr>
              <a:spLocks/>
            </p:cNvSpPr>
            <p:nvPr/>
          </p:nvSpPr>
          <p:spPr bwMode="ltGray">
            <a:xfrm rot="1584153">
              <a:off x="574" y="286"/>
              <a:ext cx="147" cy="160"/>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w="9525">
              <a:noFill/>
              <a:round/>
              <a:headEnd/>
              <a:tailEnd/>
            </a:ln>
          </p:spPr>
          <p:txBody>
            <a:bodyPr/>
            <a:lstStyle/>
            <a:p>
              <a:pPr>
                <a:defRPr/>
              </a:pPr>
              <a:endParaRPr lang="ru-RU"/>
            </a:p>
          </p:txBody>
        </p:sp>
        <p:sp>
          <p:nvSpPr>
            <p:cNvPr id="64553" name="Freeform 41"/>
            <p:cNvSpPr>
              <a:spLocks/>
            </p:cNvSpPr>
            <p:nvPr/>
          </p:nvSpPr>
          <p:spPr bwMode="ltGray">
            <a:xfrm rot="1584153">
              <a:off x="236" y="721"/>
              <a:ext cx="62" cy="97"/>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pPr>
                <a:defRPr/>
              </a:pPr>
              <a:endParaRPr lang="ru-RU"/>
            </a:p>
          </p:txBody>
        </p:sp>
        <p:sp>
          <p:nvSpPr>
            <p:cNvPr id="64554" name="Freeform 42"/>
            <p:cNvSpPr>
              <a:spLocks/>
            </p:cNvSpPr>
            <p:nvPr/>
          </p:nvSpPr>
          <p:spPr bwMode="ltGray">
            <a:xfrm rot="1584153">
              <a:off x="585" y="466"/>
              <a:ext cx="72" cy="41"/>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w="9525">
              <a:noFill/>
              <a:round/>
              <a:headEnd/>
              <a:tailEnd/>
            </a:ln>
          </p:spPr>
          <p:txBody>
            <a:bodyPr/>
            <a:lstStyle/>
            <a:p>
              <a:pPr>
                <a:defRPr/>
              </a:pPr>
              <a:endParaRPr lang="ru-RU"/>
            </a:p>
          </p:txBody>
        </p:sp>
        <p:sp>
          <p:nvSpPr>
            <p:cNvPr id="64555" name="Freeform 43"/>
            <p:cNvSpPr>
              <a:spLocks/>
            </p:cNvSpPr>
            <p:nvPr/>
          </p:nvSpPr>
          <p:spPr bwMode="ltGray">
            <a:xfrm>
              <a:off x="0" y="886"/>
              <a:ext cx="360" cy="650"/>
            </a:xfrm>
            <a:custGeom>
              <a:avLst/>
              <a:gdLst/>
              <a:ahLst/>
              <a:cxnLst>
                <a:cxn ang="0">
                  <a:pos x="264" y="0"/>
                </a:cxn>
                <a:cxn ang="0">
                  <a:pos x="269" y="9"/>
                </a:cxn>
                <a:cxn ang="0">
                  <a:pos x="277" y="22"/>
                </a:cxn>
                <a:cxn ang="0">
                  <a:pos x="286" y="39"/>
                </a:cxn>
                <a:cxn ang="0">
                  <a:pos x="297" y="58"/>
                </a:cxn>
                <a:cxn ang="0">
                  <a:pos x="309" y="83"/>
                </a:cxn>
                <a:cxn ang="0">
                  <a:pos x="319" y="108"/>
                </a:cxn>
                <a:cxn ang="0">
                  <a:pos x="329" y="136"/>
                </a:cxn>
                <a:cxn ang="0">
                  <a:pos x="333" y="163"/>
                </a:cxn>
                <a:cxn ang="0">
                  <a:pos x="336" y="193"/>
                </a:cxn>
                <a:cxn ang="0">
                  <a:pos x="332" y="223"/>
                </a:cxn>
                <a:cxn ang="0">
                  <a:pos x="323" y="255"/>
                </a:cxn>
                <a:cxn ang="0">
                  <a:pos x="310" y="285"/>
                </a:cxn>
                <a:cxn ang="0">
                  <a:pos x="287" y="315"/>
                </a:cxn>
                <a:cxn ang="0">
                  <a:pos x="257" y="343"/>
                </a:cxn>
                <a:cxn ang="0">
                  <a:pos x="218" y="370"/>
                </a:cxn>
                <a:cxn ang="0">
                  <a:pos x="167" y="396"/>
                </a:cxn>
                <a:cxn ang="0">
                  <a:pos x="111" y="425"/>
                </a:cxn>
                <a:cxn ang="0">
                  <a:pos x="69" y="457"/>
                </a:cxn>
                <a:cxn ang="0">
                  <a:pos x="35" y="490"/>
                </a:cxn>
                <a:cxn ang="0">
                  <a:pos x="12" y="526"/>
                </a:cxn>
                <a:cxn ang="0">
                  <a:pos x="0" y="553"/>
                </a:cxn>
                <a:cxn ang="0">
                  <a:pos x="0" y="650"/>
                </a:cxn>
                <a:cxn ang="0">
                  <a:pos x="6" y="628"/>
                </a:cxn>
                <a:cxn ang="0">
                  <a:pos x="19" y="594"/>
                </a:cxn>
                <a:cxn ang="0">
                  <a:pos x="43" y="551"/>
                </a:cxn>
                <a:cxn ang="0">
                  <a:pos x="76" y="503"/>
                </a:cxn>
                <a:cxn ang="0">
                  <a:pos x="125" y="454"/>
                </a:cxn>
                <a:cxn ang="0">
                  <a:pos x="190" y="408"/>
                </a:cxn>
                <a:cxn ang="0">
                  <a:pos x="275" y="365"/>
                </a:cxn>
                <a:cxn ang="0">
                  <a:pos x="308" y="342"/>
                </a:cxn>
                <a:cxn ang="0">
                  <a:pos x="335" y="305"/>
                </a:cxn>
                <a:cxn ang="0">
                  <a:pos x="352" y="255"/>
                </a:cxn>
                <a:cxn ang="0">
                  <a:pos x="360" y="201"/>
                </a:cxn>
                <a:cxn ang="0">
                  <a:pos x="356" y="144"/>
                </a:cxn>
                <a:cxn ang="0">
                  <a:pos x="341" y="88"/>
                </a:cxn>
                <a:cxn ang="0">
                  <a:pos x="311" y="39"/>
                </a:cxn>
                <a:cxn ang="0">
                  <a:pos x="264" y="0"/>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w="9525">
              <a:noFill/>
              <a:round/>
              <a:headEnd/>
              <a:tailEnd/>
            </a:ln>
          </p:spPr>
          <p:txBody>
            <a:bodyPr/>
            <a:lstStyle/>
            <a:p>
              <a:pPr>
                <a:defRPr/>
              </a:pPr>
              <a:endParaRPr lang="ru-RU"/>
            </a:p>
          </p:txBody>
        </p:sp>
        <p:sp>
          <p:nvSpPr>
            <p:cNvPr id="64556" name="Freeform 44"/>
            <p:cNvSpPr>
              <a:spLocks/>
            </p:cNvSpPr>
            <p:nvPr/>
          </p:nvSpPr>
          <p:spPr bwMode="ltGray">
            <a:xfrm rot="1584153">
              <a:off x="56" y="84"/>
              <a:ext cx="804" cy="686"/>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w="9525">
              <a:noFill/>
              <a:round/>
              <a:headEnd/>
              <a:tailEnd/>
            </a:ln>
          </p:spPr>
          <p:txBody>
            <a:bodyPr/>
            <a:lstStyle/>
            <a:p>
              <a:pPr>
                <a:defRPr/>
              </a:pPr>
              <a:endParaRPr lang="ru-RU"/>
            </a:p>
          </p:txBody>
        </p:sp>
      </p:grpSp>
      <p:sp>
        <p:nvSpPr>
          <p:cNvPr id="64557"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28" name="Rectangle 46"/>
          <p:cNvSpPr>
            <a:spLocks noGrp="1" noChangeArrowheads="1"/>
          </p:cNvSpPr>
          <p:nvPr>
            <p:ph type="body" idx="1"/>
          </p:nvPr>
        </p:nvSpPr>
        <p:spPr bwMode="auto">
          <a:xfrm>
            <a:off x="457200" y="1600200"/>
            <a:ext cx="8229600" cy="4456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4559" name="Rectangle 47"/>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400"/>
            </a:lvl1pPr>
          </a:lstStyle>
          <a:p>
            <a:pPr>
              <a:defRPr/>
            </a:pPr>
            <a:endParaRPr lang="ru-RU"/>
          </a:p>
        </p:txBody>
      </p:sp>
      <p:sp>
        <p:nvSpPr>
          <p:cNvPr id="64560" name="Rectangle 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400"/>
            </a:lvl1pPr>
          </a:lstStyle>
          <a:p>
            <a:pPr>
              <a:defRPr/>
            </a:pPr>
            <a:endParaRPr lang="ru-RU"/>
          </a:p>
        </p:txBody>
      </p:sp>
      <p:sp>
        <p:nvSpPr>
          <p:cNvPr id="64561" name="Rectangle 49"/>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lvl1pPr>
          </a:lstStyle>
          <a:p>
            <a:pPr>
              <a:defRPr/>
            </a:pPr>
            <a:fld id="{80842EE5-C8BB-47D3-9884-9676DE2B95A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70"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spd="med">
    <p:wipe dir="r"/>
  </p:transition>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upload.wikimedia.org/wikipedia/commons/d/d6/St_Patrick's_Day_-_Trafalgar_Square_March_2006.jpg" TargetMode="External"/><Relationship Id="rId13" Type="http://schemas.openxmlformats.org/officeDocument/2006/relationships/hyperlink" Target="http://upload.wikimedia.org/wikipedia/commons/b/b3/St_Pattys_New_Orleans_-_sea_of_green_03.jpg" TargetMode="External"/><Relationship Id="rId3" Type="http://schemas.openxmlformats.org/officeDocument/2006/relationships/hyperlink" Target="http://en.wikipedia.org/wiki/Apple_Day" TargetMode="External"/><Relationship Id="rId7" Type="http://schemas.openxmlformats.org/officeDocument/2006/relationships/hyperlink" Target="http://upload.wikimedia.org/wikipedia/commons/c/c7/Happy_Saint_Patrick's_Day_2010,_Dublin,_Ireland,_the_green_luck,_the_green_love,.jpg" TargetMode="External"/><Relationship Id="rId12" Type="http://schemas.openxmlformats.org/officeDocument/2006/relationships/hyperlink" Target="http://upload.wikimedia.org/wikipedia/commons/d/dd/Chicago_River_dyed_green,_buildings_more_prominent.jpg" TargetMode="External"/><Relationship Id="rId2" Type="http://schemas.openxmlformats.org/officeDocument/2006/relationships/hyperlink" Target="http://upload.wikimedia.org/wikipedia/commons/8/86/Saint_Patrick_(window).jpg" TargetMode="External"/><Relationship Id="rId1" Type="http://schemas.openxmlformats.org/officeDocument/2006/relationships/slideLayout" Target="../slideLayouts/slideLayout7.xml"/><Relationship Id="rId6" Type="http://schemas.openxmlformats.org/officeDocument/2006/relationships/hyperlink" Target="http://upload.wikimedia.org/wikipedia/commons/6/69/Quebecstpatrickparade.jpg" TargetMode="External"/><Relationship Id="rId11" Type="http://schemas.openxmlformats.org/officeDocument/2006/relationships/hyperlink" Target="http://upload.wikimedia.org/wikipedia/commons/2/20/PostcardStPatricksDaySouvinir1912.jpg" TargetMode="External"/><Relationship Id="rId5" Type="http://schemas.openxmlformats.org/officeDocument/2006/relationships/hyperlink" Target="http://upload.wikimedia.org/wikipedia/commons/0/0c/Irish_clover.jpg" TargetMode="External"/><Relationship Id="rId10" Type="http://schemas.openxmlformats.org/officeDocument/2006/relationships/hyperlink" Target="http://upload.wikimedia.org/wikipedia/commons/e/e3/Green_Fountain_at_White_House_on_St_Patricks_Day,_2009.jpg" TargetMode="External"/><Relationship Id="rId4" Type="http://schemas.openxmlformats.org/officeDocument/2006/relationships/hyperlink" Target="http://www.catholiclibrary.ie/images/small_patrick.jpg" TargetMode="External"/><Relationship Id="rId9" Type="http://schemas.openxmlformats.org/officeDocument/2006/relationships/hyperlink" Target="http://upload.wikimedia.org/wikipedia/commons/4/49/Sydney_Opera_House_St_Patricks_2010a.jpg" TargetMode="External"/><Relationship Id="rId14" Type="http://schemas.openxmlformats.org/officeDocument/2006/relationships/hyperlink" Target="http://holidaypromos.files.wordpress.com/2008/03/stpatrickb.jpg?w=500"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www.polosaty.ru/upload/20101230/im1268948297025940689.jpg" TargetMode="External"/><Relationship Id="rId13" Type="http://schemas.openxmlformats.org/officeDocument/2006/relationships/hyperlink" Target="http://www.wrcoc.org/uploads/posts/2010-03/1268611593_1268602016_st.-patrick.jpg" TargetMode="External"/><Relationship Id="rId3" Type="http://schemas.openxmlformats.org/officeDocument/2006/relationships/hyperlink" Target="http://www.thegardenhelper.com/pixpg/graphics/shamrock.JPG" TargetMode="External"/><Relationship Id="rId7" Type="http://schemas.openxmlformats.org/officeDocument/2006/relationships/hyperlink" Target="http://www.360blog.org/wp-content/uploads/2009/03/staptricks2.jpg" TargetMode="External"/><Relationship Id="rId12" Type="http://schemas.openxmlformats.org/officeDocument/2006/relationships/hyperlink" Target="http://0.tqn.com/d/paganwiccan/1/0/o/2/-/-/StPattySnakes.JPG" TargetMode="External"/><Relationship Id="rId17" Type="http://schemas.openxmlformats.org/officeDocument/2006/relationships/hyperlink" Target="http://www.alighthouse.com/lepclovertop.jpg" TargetMode="External"/><Relationship Id="rId2" Type="http://schemas.openxmlformats.org/officeDocument/2006/relationships/hyperlink" Target="http://www.tahminkazan.com/?fdf=st-patty's-pictures-U1MNxxQkD/I/IE9WLSFfMXOxyNYIEOYNqdt7lWwf9azkjHJWq5m2jwj_87a4_RBxfhZesJYiiIrqOpkTgoIO9HD3JvXC0VGslccXX0HxtPRy1aTamNamS62ndFrQZg==geg.jpg" TargetMode="External"/><Relationship Id="rId16" Type="http://schemas.openxmlformats.org/officeDocument/2006/relationships/hyperlink" Target="http://www.reluctantgourmet.com/images/corned_beef_cabbage_recipe.jpg" TargetMode="External"/><Relationship Id="rId1" Type="http://schemas.openxmlformats.org/officeDocument/2006/relationships/slideLayout" Target="../slideLayouts/slideLayout7.xml"/><Relationship Id="rId6" Type="http://schemas.openxmlformats.org/officeDocument/2006/relationships/hyperlink" Target="http://party-supplies-mall.com/st-patricks-day/st-patricks-day-7.jpg" TargetMode="External"/><Relationship Id="rId11" Type="http://schemas.openxmlformats.org/officeDocument/2006/relationships/hyperlink" Target="http://upload.wikimedia.org/wikipedia/commons/f/f1/Ireland-St_Patrick.jpg" TargetMode="External"/><Relationship Id="rId5" Type="http://schemas.openxmlformats.org/officeDocument/2006/relationships/hyperlink" Target="http://blog.vegas.com/wp-content/uploads/2011/02/st_patricks_day.jpg" TargetMode="External"/><Relationship Id="rId15" Type="http://schemas.openxmlformats.org/officeDocument/2006/relationships/hyperlink" Target="http://hostedmedia.reimanpub.com/TOH/Images/Photos/37/exps45618_FF1450927D02_26_5b.jpg" TargetMode="External"/><Relationship Id="rId10" Type="http://schemas.openxmlformats.org/officeDocument/2006/relationships/hyperlink" Target="http://29.media.tumblr.com/tumblr_kzffio4BAe1qbqy70o1_400.jpg" TargetMode="External"/><Relationship Id="rId4" Type="http://schemas.openxmlformats.org/officeDocument/2006/relationships/hyperlink" Target="http://howsweetthesound.typepad.com/.a/6a00e550d89fd9883401310fac8b5d970c-600wi" TargetMode="External"/><Relationship Id="rId9" Type="http://schemas.openxmlformats.org/officeDocument/2006/relationships/hyperlink" Target="http://www.stpatrickschurchrestorationfund.com/wp-content/uploads/2010/03/Statue-of-St.-Patrick.jpg" TargetMode="External"/><Relationship Id="rId14" Type="http://schemas.openxmlformats.org/officeDocument/2006/relationships/hyperlink" Target="http://www.disputeresolutioncounsel.com/wp-content/uploads/2011/03/CornedBeefCabbage.jp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C:\Documents and Settings\User\Рабочий стол\Публикации в интернет\Festivals\St patrick\st_patricks[1].jpg"/>
          <p:cNvPicPr>
            <a:picLocks noChangeAspect="1" noChangeArrowheads="1"/>
          </p:cNvPicPr>
          <p:nvPr/>
        </p:nvPicPr>
        <p:blipFill>
          <a:blip r:embed="rId2"/>
          <a:srcRect/>
          <a:stretch>
            <a:fillRect/>
          </a:stretch>
        </p:blipFill>
        <p:spPr bwMode="auto">
          <a:xfrm>
            <a:off x="71438" y="1035050"/>
            <a:ext cx="5588000" cy="4679950"/>
          </a:xfrm>
          <a:prstGeom prst="rect">
            <a:avLst/>
          </a:prstGeom>
          <a:noFill/>
          <a:ln w="28575">
            <a:solidFill>
              <a:srgbClr val="FFFF00"/>
            </a:solidFill>
            <a:miter lim="800000"/>
            <a:headEnd/>
            <a:tailEnd/>
          </a:ln>
        </p:spPr>
      </p:pic>
      <p:sp>
        <p:nvSpPr>
          <p:cNvPr id="3075" name="Rectangle 1"/>
          <p:cNvSpPr>
            <a:spLocks noChangeArrowheads="1"/>
          </p:cNvSpPr>
          <p:nvPr/>
        </p:nvSpPr>
        <p:spPr bwMode="auto">
          <a:xfrm>
            <a:off x="5000625" y="71438"/>
            <a:ext cx="4071938" cy="1422400"/>
          </a:xfrm>
          <a:prstGeom prst="rect">
            <a:avLst/>
          </a:prstGeom>
          <a:solidFill>
            <a:schemeClr val="bg2"/>
          </a:solidFill>
          <a:ln w="28575">
            <a:solidFill>
              <a:srgbClr val="FFFF00"/>
            </a:solidFill>
            <a:miter lim="800000"/>
            <a:headEnd/>
            <a:tailEnd/>
          </a:ln>
        </p:spPr>
        <p:txBody>
          <a:bodyPr anchor="ctr">
            <a:spAutoFit/>
          </a:bodyPr>
          <a:lstStyle/>
          <a:p>
            <a:pPr algn="ctr" eaLnBrk="0" hangingPunct="0">
              <a:buFontTx/>
              <a:buNone/>
              <a:defRPr/>
            </a:pPr>
            <a:r>
              <a:rPr lang="en-US" sz="3600" dirty="0">
                <a:solidFill>
                  <a:srgbClr val="000000"/>
                </a:solidFill>
                <a:latin typeface="+mn-lt"/>
                <a:ea typeface="Times New Roman" pitchFamily="18" charset="0"/>
                <a:cs typeface="Arial" charset="0"/>
              </a:rPr>
              <a:t>Everyone wants to be Irish on St. Patrick’s Day</a:t>
            </a:r>
          </a:p>
        </p:txBody>
      </p:sp>
      <p:sp>
        <p:nvSpPr>
          <p:cNvPr id="3076" name="Rectangle 1"/>
          <p:cNvSpPr>
            <a:spLocks noChangeArrowheads="1"/>
          </p:cNvSpPr>
          <p:nvPr/>
        </p:nvSpPr>
        <p:spPr bwMode="auto">
          <a:xfrm>
            <a:off x="1428750" y="5881688"/>
            <a:ext cx="6715125" cy="904875"/>
          </a:xfrm>
          <a:prstGeom prst="rect">
            <a:avLst/>
          </a:prstGeom>
          <a:solidFill>
            <a:schemeClr val="bg2"/>
          </a:solidFill>
          <a:ln w="28575">
            <a:solidFill>
              <a:srgbClr val="FFFF00"/>
            </a:solidFill>
            <a:miter lim="800000"/>
            <a:headEnd/>
            <a:tailEnd/>
          </a:ln>
        </p:spPr>
        <p:txBody>
          <a:bodyPr anchor="ctr">
            <a:spAutoFit/>
          </a:bodyPr>
          <a:lstStyle/>
          <a:p>
            <a:pPr algn="ctr" eaLnBrk="0" hangingPunct="0">
              <a:buFontTx/>
              <a:buNone/>
            </a:pPr>
            <a:r>
              <a:rPr lang="ru-RU" sz="2200" b="1">
                <a:solidFill>
                  <a:srgbClr val="000000"/>
                </a:solidFill>
                <a:latin typeface="Times New Roman" pitchFamily="18" charset="0"/>
                <a:cs typeface="Times New Roman" pitchFamily="18" charset="0"/>
              </a:rPr>
              <a:t>Овсянникова Ирина Владимировна,                         учитель английского языка, МОУ «СОШ №83»,                                   г. Северска, Томской области</a:t>
            </a:r>
            <a:endParaRPr lang="en-US" sz="2200" b="1">
              <a:solidFill>
                <a:srgbClr val="000000"/>
              </a:solidFill>
              <a:latin typeface="Times New Roman" pitchFamily="18" charset="0"/>
              <a:cs typeface="Times New Roman" pitchFamily="18" charset="0"/>
            </a:endParaRPr>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285750" y="214313"/>
            <a:ext cx="4143375" cy="1274762"/>
          </a:xfrm>
          <a:prstGeom prst="rect">
            <a:avLst/>
          </a:prstGeom>
          <a:solidFill>
            <a:schemeClr val="bg2"/>
          </a:solidFill>
          <a:ln w="28575">
            <a:solidFill>
              <a:srgbClr val="FFFF00"/>
            </a:solidFill>
            <a:miter lim="800000"/>
            <a:headEnd/>
            <a:tailEnd/>
          </a:ln>
        </p:spPr>
        <p:txBody>
          <a:bodyPr anchor="ctr">
            <a:spAutoFit/>
          </a:bodyPr>
          <a:lstStyle/>
          <a:p>
            <a:pPr algn="ctr" eaLnBrk="0" hangingPunct="0">
              <a:buFontTx/>
              <a:buNone/>
            </a:pPr>
            <a:r>
              <a:rPr lang="en-US" sz="3200">
                <a:solidFill>
                  <a:srgbClr val="000000"/>
                </a:solidFill>
                <a:latin typeface="Arial" charset="0"/>
                <a:ea typeface="Times New Roman" pitchFamily="18" charset="0"/>
                <a:cs typeface="Arial" charset="0"/>
              </a:rPr>
              <a:t>Traditional meal is Irish bacon and cabbage.</a:t>
            </a:r>
          </a:p>
        </p:txBody>
      </p:sp>
      <p:pic>
        <p:nvPicPr>
          <p:cNvPr id="12291" name="Picture 2" descr="http://www.disputeresolutioncounsel.com/wp-content/uploads/2011/03/CornedBeefCabbage.jpg"/>
          <p:cNvPicPr>
            <a:picLocks noChangeAspect="1" noChangeArrowheads="1"/>
          </p:cNvPicPr>
          <p:nvPr/>
        </p:nvPicPr>
        <p:blipFill>
          <a:blip r:embed="rId2"/>
          <a:srcRect/>
          <a:stretch>
            <a:fillRect/>
          </a:stretch>
        </p:blipFill>
        <p:spPr bwMode="auto">
          <a:xfrm>
            <a:off x="357188" y="1857375"/>
            <a:ext cx="3748087" cy="2808288"/>
          </a:xfrm>
          <a:prstGeom prst="rect">
            <a:avLst/>
          </a:prstGeom>
          <a:noFill/>
          <a:ln w="28575">
            <a:solidFill>
              <a:srgbClr val="FFFF00"/>
            </a:solidFill>
            <a:miter lim="800000"/>
            <a:headEnd/>
            <a:tailEnd/>
          </a:ln>
        </p:spPr>
      </p:pic>
      <p:pic>
        <p:nvPicPr>
          <p:cNvPr id="12292" name="Picture 4" descr="http://hostedmedia.reimanpub.com/TOH/Images/Photos/37/exps45618_FF1450927D02_26_5b.jpg"/>
          <p:cNvPicPr>
            <a:picLocks noChangeAspect="1" noChangeArrowheads="1"/>
          </p:cNvPicPr>
          <p:nvPr/>
        </p:nvPicPr>
        <p:blipFill>
          <a:blip r:embed="rId3"/>
          <a:srcRect/>
          <a:stretch>
            <a:fillRect/>
          </a:stretch>
        </p:blipFill>
        <p:spPr bwMode="auto">
          <a:xfrm>
            <a:off x="4429125" y="3143250"/>
            <a:ext cx="3563938" cy="3563938"/>
          </a:xfrm>
          <a:prstGeom prst="rect">
            <a:avLst/>
          </a:prstGeom>
          <a:noFill/>
          <a:ln w="28575">
            <a:solidFill>
              <a:srgbClr val="FFFF00"/>
            </a:solidFill>
            <a:miter lim="800000"/>
            <a:headEnd/>
            <a:tailEnd/>
          </a:ln>
        </p:spPr>
      </p:pic>
      <p:pic>
        <p:nvPicPr>
          <p:cNvPr id="12293" name="Picture 6" descr="http://www.reluctantgourmet.com/images/corned_beef_cabbage_recipe.jpg"/>
          <p:cNvPicPr>
            <a:picLocks noChangeAspect="1" noChangeArrowheads="1"/>
          </p:cNvPicPr>
          <p:nvPr/>
        </p:nvPicPr>
        <p:blipFill>
          <a:blip r:embed="rId4"/>
          <a:srcRect/>
          <a:stretch>
            <a:fillRect/>
          </a:stretch>
        </p:blipFill>
        <p:spPr bwMode="auto">
          <a:xfrm>
            <a:off x="5072063" y="285750"/>
            <a:ext cx="3810000" cy="2524125"/>
          </a:xfrm>
          <a:prstGeom prst="rect">
            <a:avLst/>
          </a:prstGeom>
          <a:noFill/>
          <a:ln w="28575">
            <a:solidFill>
              <a:srgbClr val="FFFF00"/>
            </a:solidFill>
            <a:miter lim="800000"/>
            <a:headEnd/>
            <a:tailEnd/>
          </a:ln>
        </p:spPr>
      </p:pic>
    </p:spTree>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214313" y="214313"/>
            <a:ext cx="6429375" cy="1274762"/>
          </a:xfrm>
          <a:prstGeom prst="rect">
            <a:avLst/>
          </a:prstGeom>
          <a:solidFill>
            <a:schemeClr val="bg2"/>
          </a:solidFill>
          <a:ln w="28575">
            <a:solidFill>
              <a:srgbClr val="FFFF00"/>
            </a:solidFill>
            <a:miter lim="800000"/>
            <a:headEnd/>
            <a:tailEnd/>
          </a:ln>
        </p:spPr>
        <p:txBody>
          <a:bodyPr anchor="ctr">
            <a:spAutoFit/>
          </a:bodyPr>
          <a:lstStyle/>
          <a:p>
            <a:pPr algn="ctr" eaLnBrk="0" hangingPunct="0">
              <a:buFontTx/>
              <a:buNone/>
            </a:pPr>
            <a:r>
              <a:rPr lang="en-US">
                <a:solidFill>
                  <a:srgbClr val="000000"/>
                </a:solidFill>
                <a:latin typeface="Arial" charset="0"/>
                <a:ea typeface="Times New Roman" pitchFamily="18" charset="0"/>
                <a:cs typeface="Arial" charset="0"/>
              </a:rPr>
              <a:t>It is also widely celebrated by the Irish diaspora, especially in places such as Great Britain, Canada, the United States, Argentina, Australia, and New Zealand, among others. </a:t>
            </a:r>
            <a:endParaRPr lang="ru-RU">
              <a:solidFill>
                <a:srgbClr val="000000"/>
              </a:solidFill>
              <a:latin typeface="Arial" charset="0"/>
              <a:ea typeface="Times New Roman" pitchFamily="18" charset="0"/>
              <a:cs typeface="Arial" charset="0"/>
            </a:endParaRPr>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28625" y="0"/>
            <a:ext cx="8243888" cy="1314450"/>
          </a:xfrm>
        </p:spPr>
        <p:txBody>
          <a:bodyPr/>
          <a:lstStyle/>
          <a:p>
            <a:pPr eaLnBrk="1" hangingPunct="1">
              <a:defRPr/>
            </a:pPr>
            <a:r>
              <a:rPr lang="ru-RU" b="1" dirty="0" smtClean="0"/>
              <a:t/>
            </a:r>
            <a:br>
              <a:rPr lang="ru-RU" b="1" dirty="0" smtClean="0"/>
            </a:br>
            <a:endParaRPr lang="ru-RU" b="1" dirty="0" smtClean="0"/>
          </a:p>
        </p:txBody>
      </p:sp>
      <p:sp>
        <p:nvSpPr>
          <p:cNvPr id="14339" name="Rectangle 1"/>
          <p:cNvSpPr>
            <a:spLocks noChangeArrowheads="1"/>
          </p:cNvSpPr>
          <p:nvPr/>
        </p:nvSpPr>
        <p:spPr bwMode="auto">
          <a:xfrm>
            <a:off x="214313" y="1143000"/>
            <a:ext cx="8715375" cy="1274763"/>
          </a:xfrm>
          <a:prstGeom prst="rect">
            <a:avLst/>
          </a:prstGeom>
          <a:solidFill>
            <a:schemeClr val="bg2"/>
          </a:solidFill>
          <a:ln w="28575">
            <a:solidFill>
              <a:srgbClr val="FFFF00"/>
            </a:solidFill>
            <a:miter lim="800000"/>
            <a:headEnd/>
            <a:tailEnd/>
          </a:ln>
        </p:spPr>
        <p:txBody>
          <a:bodyPr anchor="ctr">
            <a:spAutoFit/>
          </a:bodyPr>
          <a:lstStyle/>
          <a:p>
            <a:pPr algn="ctr" eaLnBrk="0" hangingPunct="0">
              <a:buFontTx/>
              <a:buNone/>
            </a:pPr>
            <a:r>
              <a:rPr lang="en-US">
                <a:solidFill>
                  <a:srgbClr val="000000"/>
                </a:solidFill>
                <a:latin typeface="Arial" charset="0"/>
                <a:ea typeface="Times New Roman" pitchFamily="18" charset="0"/>
                <a:cs typeface="Arial" charset="0"/>
              </a:rPr>
              <a:t>In Great Britain,  Queen Mother used to present bowls of shamrock flown over from Ireland to members of the Irish Guards. The Irish Guards still wear shamrock on this day, flown in from Ireland.</a:t>
            </a:r>
          </a:p>
        </p:txBody>
      </p:sp>
      <p:sp>
        <p:nvSpPr>
          <p:cNvPr id="14340" name="Rectangle 1"/>
          <p:cNvSpPr>
            <a:spLocks noChangeArrowheads="1"/>
          </p:cNvSpPr>
          <p:nvPr/>
        </p:nvSpPr>
        <p:spPr bwMode="auto">
          <a:xfrm>
            <a:off x="1500188" y="214313"/>
            <a:ext cx="5857875" cy="757237"/>
          </a:xfrm>
          <a:prstGeom prst="rect">
            <a:avLst/>
          </a:prstGeom>
          <a:solidFill>
            <a:schemeClr val="bg2"/>
          </a:solidFill>
          <a:ln w="28575" cmpd="dbl" algn="ctr">
            <a:solidFill>
              <a:srgbClr val="FFFF00"/>
            </a:solidFill>
            <a:miter lim="800000"/>
            <a:headEnd/>
            <a:tailEnd/>
          </a:ln>
        </p:spPr>
        <p:txBody>
          <a:bodyPr anchor="ctr">
            <a:spAutoFit/>
          </a:bodyPr>
          <a:lstStyle/>
          <a:p>
            <a:pPr algn="ctr" eaLnBrk="0" hangingPunct="0">
              <a:buFontTx/>
              <a:buNone/>
            </a:pPr>
            <a:r>
              <a:rPr lang="ru-RU" sz="5400" b="1">
                <a:solidFill>
                  <a:srgbClr val="D60093"/>
                </a:solidFill>
              </a:rPr>
              <a:t>Great Britain</a:t>
            </a:r>
            <a:endParaRPr lang="en-US" sz="5400" b="1">
              <a:solidFill>
                <a:srgbClr val="D60093"/>
              </a:solidFill>
            </a:endParaRPr>
          </a:p>
        </p:txBody>
      </p:sp>
      <p:pic>
        <p:nvPicPr>
          <p:cNvPr id="14341" name="Picture 4" descr="C:\Documents and Settings\User\Рабочий стол\Публикации в интернет\Festivals\St patrick\St_Patrick%27s_Day_-_Trafalgar_Square_March_2006[1].jpg"/>
          <p:cNvPicPr>
            <a:picLocks noChangeAspect="1" noChangeArrowheads="1"/>
          </p:cNvPicPr>
          <p:nvPr/>
        </p:nvPicPr>
        <p:blipFill>
          <a:blip r:embed="rId3"/>
          <a:srcRect/>
          <a:stretch>
            <a:fillRect/>
          </a:stretch>
        </p:blipFill>
        <p:spPr bwMode="auto">
          <a:xfrm>
            <a:off x="714375" y="2571750"/>
            <a:ext cx="7570788" cy="4211638"/>
          </a:xfrm>
          <a:prstGeom prst="rect">
            <a:avLst/>
          </a:prstGeom>
          <a:noFill/>
          <a:ln w="28575">
            <a:solidFill>
              <a:srgbClr val="FFFF00"/>
            </a:solidFill>
            <a:miter lim="800000"/>
            <a:headEnd/>
            <a:tailEnd/>
          </a:ln>
        </p:spPr>
      </p:pic>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1500188" y="214313"/>
            <a:ext cx="5857875" cy="757237"/>
          </a:xfrm>
          <a:prstGeom prst="rect">
            <a:avLst/>
          </a:prstGeom>
          <a:solidFill>
            <a:schemeClr val="bg2"/>
          </a:solidFill>
          <a:ln w="28575" cmpd="dbl" algn="ctr">
            <a:solidFill>
              <a:srgbClr val="FFFF00"/>
            </a:solidFill>
            <a:miter lim="800000"/>
            <a:headEnd/>
            <a:tailEnd/>
          </a:ln>
        </p:spPr>
        <p:txBody>
          <a:bodyPr anchor="ctr">
            <a:spAutoFit/>
          </a:bodyPr>
          <a:lstStyle/>
          <a:p>
            <a:pPr algn="ctr" eaLnBrk="0" hangingPunct="0">
              <a:buFontTx/>
              <a:buNone/>
            </a:pPr>
            <a:r>
              <a:rPr lang="en-US" sz="5400" b="1">
                <a:solidFill>
                  <a:srgbClr val="D60093"/>
                </a:solidFill>
              </a:rPr>
              <a:t>Canada</a:t>
            </a:r>
          </a:p>
        </p:txBody>
      </p:sp>
      <p:sp>
        <p:nvSpPr>
          <p:cNvPr id="15363" name="Rectangle 1"/>
          <p:cNvSpPr>
            <a:spLocks noChangeArrowheads="1"/>
          </p:cNvSpPr>
          <p:nvPr/>
        </p:nvSpPr>
        <p:spPr bwMode="auto">
          <a:xfrm>
            <a:off x="285750" y="1071563"/>
            <a:ext cx="8501063" cy="1274762"/>
          </a:xfrm>
          <a:prstGeom prst="rect">
            <a:avLst/>
          </a:prstGeom>
          <a:solidFill>
            <a:schemeClr val="bg2"/>
          </a:solidFill>
          <a:ln w="28575">
            <a:solidFill>
              <a:srgbClr val="FFFF00"/>
            </a:solidFill>
            <a:miter lim="800000"/>
            <a:headEnd/>
            <a:tailEnd/>
          </a:ln>
        </p:spPr>
        <p:txBody>
          <a:bodyPr anchor="ctr">
            <a:spAutoFit/>
          </a:bodyPr>
          <a:lstStyle/>
          <a:p>
            <a:pPr algn="ctr" eaLnBrk="0" hangingPunct="0">
              <a:buFontTx/>
              <a:buNone/>
            </a:pPr>
            <a:r>
              <a:rPr lang="en-US">
                <a:solidFill>
                  <a:srgbClr val="000000"/>
                </a:solidFill>
                <a:latin typeface="Arial" charset="0"/>
                <a:ea typeface="Times New Roman" pitchFamily="18" charset="0"/>
                <a:cs typeface="Arial" charset="0"/>
              </a:rPr>
              <a:t>The longest-running Saint Patrick's Day parade in North America occurs each year in Montreal, the flag of which has a shamrock in one of its corners. The parades have been held in continuity since 1824</a:t>
            </a:r>
            <a:r>
              <a:rPr lang="ru-RU">
                <a:solidFill>
                  <a:srgbClr val="000000"/>
                </a:solidFill>
                <a:latin typeface="Arial" charset="0"/>
                <a:ea typeface="Times New Roman" pitchFamily="18" charset="0"/>
                <a:cs typeface="Arial" charset="0"/>
              </a:rPr>
              <a:t>.</a:t>
            </a:r>
          </a:p>
        </p:txBody>
      </p:sp>
      <p:pic>
        <p:nvPicPr>
          <p:cNvPr id="15364" name="Picture 5" descr="C:\Documents and Settings\User\Рабочий стол\Публикации в интернет\Festivals\St patrick\Quebecstpatrickparade[1].jpg"/>
          <p:cNvPicPr>
            <a:picLocks noChangeAspect="1" noChangeArrowheads="1"/>
          </p:cNvPicPr>
          <p:nvPr/>
        </p:nvPicPr>
        <p:blipFill>
          <a:blip r:embed="rId2"/>
          <a:srcRect/>
          <a:stretch>
            <a:fillRect/>
          </a:stretch>
        </p:blipFill>
        <p:spPr bwMode="auto">
          <a:xfrm>
            <a:off x="1046163" y="2428875"/>
            <a:ext cx="6526212" cy="4319588"/>
          </a:xfrm>
          <a:prstGeom prst="rect">
            <a:avLst/>
          </a:prstGeom>
          <a:noFill/>
          <a:ln w="28575">
            <a:solidFill>
              <a:srgbClr val="FFFF00"/>
            </a:solidFill>
            <a:miter lim="800000"/>
            <a:headEnd/>
            <a:tailEnd/>
          </a:ln>
        </p:spPr>
      </p:pic>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image-6"/>
          <p:cNvPicPr>
            <a:picLocks noChangeAspect="1" noChangeArrowheads="1"/>
          </p:cNvPicPr>
          <p:nvPr/>
        </p:nvPicPr>
        <p:blipFill>
          <a:blip r:embed="rId2"/>
          <a:srcRect/>
          <a:stretch>
            <a:fillRect/>
          </a:stretch>
        </p:blipFill>
        <p:spPr bwMode="auto">
          <a:xfrm>
            <a:off x="3571875" y="2500313"/>
            <a:ext cx="5476875" cy="3743325"/>
          </a:xfrm>
          <a:prstGeom prst="rect">
            <a:avLst/>
          </a:prstGeom>
          <a:noFill/>
          <a:ln w="28575">
            <a:solidFill>
              <a:srgbClr val="FFFF00"/>
            </a:solidFill>
            <a:miter lim="800000"/>
            <a:headEnd/>
            <a:tailEnd/>
          </a:ln>
        </p:spPr>
      </p:pic>
      <p:sp>
        <p:nvSpPr>
          <p:cNvPr id="16387" name="Rectangle 1"/>
          <p:cNvSpPr>
            <a:spLocks noChangeArrowheads="1"/>
          </p:cNvSpPr>
          <p:nvPr/>
        </p:nvSpPr>
        <p:spPr bwMode="auto">
          <a:xfrm>
            <a:off x="1643063" y="100013"/>
            <a:ext cx="5857875" cy="757237"/>
          </a:xfrm>
          <a:prstGeom prst="rect">
            <a:avLst/>
          </a:prstGeom>
          <a:solidFill>
            <a:schemeClr val="bg2"/>
          </a:solidFill>
          <a:ln w="28575" cmpd="dbl" algn="ctr">
            <a:solidFill>
              <a:srgbClr val="FFFF00"/>
            </a:solidFill>
            <a:miter lim="800000"/>
            <a:headEnd/>
            <a:tailEnd/>
          </a:ln>
        </p:spPr>
        <p:txBody>
          <a:bodyPr anchor="ctr">
            <a:spAutoFit/>
          </a:bodyPr>
          <a:lstStyle/>
          <a:p>
            <a:pPr algn="ctr" eaLnBrk="0" hangingPunct="0">
              <a:buFontTx/>
              <a:buNone/>
            </a:pPr>
            <a:r>
              <a:rPr lang="ru-RU" sz="5400" b="1">
                <a:solidFill>
                  <a:srgbClr val="D60093"/>
                </a:solidFill>
              </a:rPr>
              <a:t>Argenti</a:t>
            </a:r>
            <a:r>
              <a:rPr lang="en-US" sz="5400" b="1">
                <a:solidFill>
                  <a:srgbClr val="D60093"/>
                </a:solidFill>
              </a:rPr>
              <a:t>na</a:t>
            </a:r>
          </a:p>
        </p:txBody>
      </p:sp>
      <p:sp>
        <p:nvSpPr>
          <p:cNvPr id="16388" name="Rectangle 1"/>
          <p:cNvSpPr>
            <a:spLocks noChangeArrowheads="1"/>
          </p:cNvSpPr>
          <p:nvPr/>
        </p:nvSpPr>
        <p:spPr bwMode="auto">
          <a:xfrm>
            <a:off x="142875" y="1004888"/>
            <a:ext cx="3286125" cy="5608637"/>
          </a:xfrm>
          <a:prstGeom prst="rect">
            <a:avLst/>
          </a:prstGeom>
          <a:solidFill>
            <a:schemeClr val="bg2"/>
          </a:solidFill>
          <a:ln w="28575">
            <a:solidFill>
              <a:srgbClr val="FFFF00"/>
            </a:solidFill>
            <a:miter lim="800000"/>
            <a:headEnd/>
            <a:tailEnd/>
          </a:ln>
        </p:spPr>
        <p:txBody>
          <a:bodyPr anchor="ctr">
            <a:spAutoFit/>
          </a:bodyPr>
          <a:lstStyle/>
          <a:p>
            <a:pPr algn="ctr" eaLnBrk="0" hangingPunct="0">
              <a:buFontTx/>
              <a:buNone/>
            </a:pPr>
            <a:r>
              <a:rPr lang="en-US" sz="3200">
                <a:solidFill>
                  <a:srgbClr val="000000"/>
                </a:solidFill>
                <a:latin typeface="Arial" charset="0"/>
                <a:ea typeface="Times New Roman" pitchFamily="18" charset="0"/>
                <a:cs typeface="Arial" charset="0"/>
              </a:rPr>
              <a:t>In Argentina all-night long parties are celebrated in designated streets. People dance and drink only beer throughout the night, until seven or eight in the morning. Many people wear something green. </a:t>
            </a:r>
            <a:endParaRPr lang="ru-RU" sz="3200">
              <a:solidFill>
                <a:srgbClr val="000000"/>
              </a:solidFill>
              <a:latin typeface="Arial" charset="0"/>
              <a:ea typeface="Times New Roman" pitchFamily="18" charset="0"/>
              <a:cs typeface="Arial" charset="0"/>
            </a:endParaRPr>
          </a:p>
        </p:txBody>
      </p:sp>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214313" y="152400"/>
            <a:ext cx="8786812" cy="633413"/>
          </a:xfrm>
          <a:prstGeom prst="rect">
            <a:avLst/>
          </a:prstGeom>
          <a:solidFill>
            <a:schemeClr val="bg2"/>
          </a:solidFill>
          <a:ln w="28575" cmpd="dbl" algn="ctr">
            <a:solidFill>
              <a:srgbClr val="FFFF00"/>
            </a:solidFill>
            <a:miter lim="800000"/>
            <a:headEnd/>
            <a:tailEnd/>
          </a:ln>
        </p:spPr>
        <p:txBody>
          <a:bodyPr anchor="ctr">
            <a:spAutoFit/>
          </a:bodyPr>
          <a:lstStyle/>
          <a:p>
            <a:pPr algn="ctr" eaLnBrk="0" hangingPunct="0">
              <a:buFontTx/>
              <a:buNone/>
            </a:pPr>
            <a:r>
              <a:rPr lang="en-US" sz="4400" b="1">
                <a:solidFill>
                  <a:srgbClr val="D60093"/>
                </a:solidFill>
              </a:rPr>
              <a:t>New Zealand and Australia</a:t>
            </a:r>
          </a:p>
        </p:txBody>
      </p:sp>
      <p:sp>
        <p:nvSpPr>
          <p:cNvPr id="17411" name="Rectangle 1"/>
          <p:cNvSpPr>
            <a:spLocks noChangeArrowheads="1"/>
          </p:cNvSpPr>
          <p:nvPr/>
        </p:nvSpPr>
        <p:spPr bwMode="auto">
          <a:xfrm>
            <a:off x="71438" y="5341938"/>
            <a:ext cx="8929687" cy="1298575"/>
          </a:xfrm>
          <a:prstGeom prst="rect">
            <a:avLst/>
          </a:prstGeom>
          <a:solidFill>
            <a:schemeClr val="bg2"/>
          </a:solidFill>
          <a:ln w="28575">
            <a:solidFill>
              <a:srgbClr val="FFFF00"/>
            </a:solidFill>
            <a:miter lim="800000"/>
            <a:headEnd/>
            <a:tailEnd/>
          </a:ln>
        </p:spPr>
        <p:txBody>
          <a:bodyPr anchor="ctr">
            <a:spAutoFit/>
          </a:bodyPr>
          <a:lstStyle/>
          <a:p>
            <a:pPr algn="ctr" eaLnBrk="0" hangingPunct="0">
              <a:buFontTx/>
              <a:buNone/>
            </a:pPr>
            <a:r>
              <a:rPr lang="ru-RU">
                <a:solidFill>
                  <a:srgbClr val="000000"/>
                </a:solidFill>
                <a:latin typeface="Arial" charset="0"/>
                <a:ea typeface="Times New Roman" pitchFamily="18" charset="0"/>
                <a:cs typeface="Arial" charset="0"/>
              </a:rPr>
              <a:t>Saint Patrick's Day is widely celebrated in </a:t>
            </a:r>
            <a:r>
              <a:rPr lang="en-US">
                <a:solidFill>
                  <a:srgbClr val="000000"/>
                </a:solidFill>
                <a:latin typeface="Arial" charset="0"/>
                <a:ea typeface="Times New Roman" pitchFamily="18" charset="0"/>
                <a:cs typeface="Arial" charset="0"/>
              </a:rPr>
              <a:t>these countries </a:t>
            </a:r>
            <a:r>
              <a:rPr lang="ru-RU">
                <a:solidFill>
                  <a:srgbClr val="000000"/>
                </a:solidFill>
                <a:latin typeface="Arial" charset="0"/>
                <a:ea typeface="Times New Roman" pitchFamily="18" charset="0"/>
                <a:cs typeface="Arial" charset="0"/>
              </a:rPr>
              <a:t>- green items of clothing are traditionally</a:t>
            </a:r>
            <a:r>
              <a:rPr lang="en-US">
                <a:solidFill>
                  <a:srgbClr val="000000"/>
                </a:solidFill>
                <a:latin typeface="Arial" charset="0"/>
                <a:ea typeface="Times New Roman" pitchFamily="18" charset="0"/>
                <a:cs typeface="Arial" charset="0"/>
              </a:rPr>
              <a:t> </a:t>
            </a:r>
            <a:r>
              <a:rPr lang="ru-RU">
                <a:solidFill>
                  <a:srgbClr val="000000"/>
                </a:solidFill>
                <a:latin typeface="Arial" charset="0"/>
                <a:ea typeface="Times New Roman" pitchFamily="18" charset="0"/>
                <a:cs typeface="Arial" charset="0"/>
              </a:rPr>
              <a:t>worn and the streets are often filled with revellers</a:t>
            </a:r>
            <a:r>
              <a:rPr lang="en-US">
                <a:solidFill>
                  <a:srgbClr val="000000"/>
                </a:solidFill>
                <a:latin typeface="Arial" charset="0"/>
                <a:ea typeface="Times New Roman" pitchFamily="18" charset="0"/>
                <a:cs typeface="Arial" charset="0"/>
              </a:rPr>
              <a:t> </a:t>
            </a:r>
            <a:r>
              <a:rPr lang="ru-RU">
                <a:solidFill>
                  <a:srgbClr val="000000"/>
                </a:solidFill>
                <a:latin typeface="Arial" charset="0"/>
                <a:ea typeface="Times New Roman" pitchFamily="18" charset="0"/>
                <a:cs typeface="Arial" charset="0"/>
              </a:rPr>
              <a:t>drinking and making merry from early afternoon</a:t>
            </a:r>
            <a:r>
              <a:rPr lang="en-US">
                <a:solidFill>
                  <a:srgbClr val="000000"/>
                </a:solidFill>
                <a:latin typeface="Arial" charset="0"/>
                <a:ea typeface="Times New Roman" pitchFamily="18" charset="0"/>
                <a:cs typeface="Arial" charset="0"/>
              </a:rPr>
              <a:t> </a:t>
            </a:r>
            <a:r>
              <a:rPr lang="ru-RU">
                <a:solidFill>
                  <a:srgbClr val="000000"/>
                </a:solidFill>
                <a:latin typeface="Arial" charset="0"/>
                <a:ea typeface="Times New Roman" pitchFamily="18" charset="0"/>
                <a:cs typeface="Arial" charset="0"/>
              </a:rPr>
              <a:t>until late at night.</a:t>
            </a:r>
          </a:p>
        </p:txBody>
      </p:sp>
      <p:pic>
        <p:nvPicPr>
          <p:cNvPr id="17412" name="Picture 5" descr="C:\Documents and Settings\User\Рабочий стол\Публикации в интернет\Festivals\St patrick\Sydney_Opera_House_St_Patricks_2010a[1].jpg"/>
          <p:cNvPicPr>
            <a:picLocks noChangeAspect="1" noChangeArrowheads="1"/>
          </p:cNvPicPr>
          <p:nvPr/>
        </p:nvPicPr>
        <p:blipFill>
          <a:blip r:embed="rId2"/>
          <a:srcRect/>
          <a:stretch>
            <a:fillRect/>
          </a:stretch>
        </p:blipFill>
        <p:spPr bwMode="auto">
          <a:xfrm>
            <a:off x="1428750" y="895350"/>
            <a:ext cx="6745288" cy="4319588"/>
          </a:xfrm>
          <a:prstGeom prst="rect">
            <a:avLst/>
          </a:prstGeom>
          <a:noFill/>
          <a:ln w="28575">
            <a:solidFill>
              <a:srgbClr val="FFFF00"/>
            </a:solidFill>
            <a:miter lim="800000"/>
            <a:headEnd/>
            <a:tailEnd/>
          </a:ln>
        </p:spPr>
      </p:pic>
    </p:spTree>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800px-Green_Fountain_at_White_House_on_St_Patricks_Day%2C_2009"/>
          <p:cNvPicPr>
            <a:picLocks noChangeAspect="1" noChangeArrowheads="1"/>
          </p:cNvPicPr>
          <p:nvPr/>
        </p:nvPicPr>
        <p:blipFill>
          <a:blip r:embed="rId2"/>
          <a:srcRect/>
          <a:stretch>
            <a:fillRect/>
          </a:stretch>
        </p:blipFill>
        <p:spPr bwMode="auto">
          <a:xfrm>
            <a:off x="434975" y="1071563"/>
            <a:ext cx="8137525" cy="4324350"/>
          </a:xfrm>
          <a:prstGeom prst="rect">
            <a:avLst/>
          </a:prstGeom>
          <a:noFill/>
          <a:ln w="28575">
            <a:solidFill>
              <a:srgbClr val="FFFF00"/>
            </a:solidFill>
            <a:miter lim="800000"/>
            <a:headEnd/>
            <a:tailEnd/>
          </a:ln>
        </p:spPr>
      </p:pic>
      <p:sp>
        <p:nvSpPr>
          <p:cNvPr id="18435" name="Rectangle 1"/>
          <p:cNvSpPr>
            <a:spLocks noChangeArrowheads="1"/>
          </p:cNvSpPr>
          <p:nvPr/>
        </p:nvSpPr>
        <p:spPr bwMode="auto">
          <a:xfrm>
            <a:off x="785813" y="100013"/>
            <a:ext cx="7500937" cy="757237"/>
          </a:xfrm>
          <a:prstGeom prst="rect">
            <a:avLst/>
          </a:prstGeom>
          <a:solidFill>
            <a:schemeClr val="bg2"/>
          </a:solidFill>
          <a:ln w="28575" cmpd="dbl" algn="ctr">
            <a:solidFill>
              <a:srgbClr val="FFFF00"/>
            </a:solidFill>
            <a:miter lim="800000"/>
            <a:headEnd/>
            <a:tailEnd/>
          </a:ln>
        </p:spPr>
        <p:txBody>
          <a:bodyPr anchor="ctr">
            <a:spAutoFit/>
          </a:bodyPr>
          <a:lstStyle/>
          <a:p>
            <a:pPr algn="ctr" eaLnBrk="0" hangingPunct="0">
              <a:buFontTx/>
              <a:buNone/>
            </a:pPr>
            <a:r>
              <a:rPr lang="en-US" sz="5400" b="1">
                <a:solidFill>
                  <a:srgbClr val="D60093"/>
                </a:solidFill>
              </a:rPr>
              <a:t>The United States</a:t>
            </a:r>
            <a:endParaRPr lang="en-US" sz="5400">
              <a:solidFill>
                <a:srgbClr val="000000"/>
              </a:solidFill>
              <a:latin typeface="Arial" charset="0"/>
              <a:cs typeface="Arial" charset="0"/>
            </a:endParaRPr>
          </a:p>
        </p:txBody>
      </p:sp>
      <p:sp>
        <p:nvSpPr>
          <p:cNvPr id="18436" name="Rectangle 1"/>
          <p:cNvSpPr>
            <a:spLocks noChangeArrowheads="1"/>
          </p:cNvSpPr>
          <p:nvPr/>
        </p:nvSpPr>
        <p:spPr bwMode="auto">
          <a:xfrm>
            <a:off x="142875" y="5516563"/>
            <a:ext cx="8858250" cy="1127125"/>
          </a:xfrm>
          <a:prstGeom prst="rect">
            <a:avLst/>
          </a:prstGeom>
          <a:solidFill>
            <a:schemeClr val="bg2"/>
          </a:solidFill>
          <a:ln w="28575">
            <a:solidFill>
              <a:srgbClr val="FFFF00"/>
            </a:solidFill>
            <a:miter lim="800000"/>
            <a:headEnd/>
            <a:tailEnd/>
          </a:ln>
        </p:spPr>
        <p:txBody>
          <a:bodyPr anchor="ctr">
            <a:spAutoFit/>
          </a:bodyPr>
          <a:lstStyle/>
          <a:p>
            <a:pPr algn="ctr" eaLnBrk="0" hangingPunct="0">
              <a:buFontTx/>
              <a:buNone/>
            </a:pPr>
            <a:r>
              <a:rPr lang="en-US" sz="2800">
                <a:solidFill>
                  <a:srgbClr val="000000"/>
                </a:solidFill>
                <a:latin typeface="Arial" charset="0"/>
                <a:ea typeface="Times New Roman" pitchFamily="18" charset="0"/>
                <a:cs typeface="Arial" charset="0"/>
              </a:rPr>
              <a:t>In every year March has been proclaimed Irish-American Heritage Month by the US Congress or President due to the date of St. Patrick's Day. </a:t>
            </a:r>
            <a:endParaRPr lang="ru-RU" sz="2800">
              <a:solidFill>
                <a:srgbClr val="000000"/>
              </a:solidFill>
              <a:latin typeface="Arial" charset="0"/>
              <a:ea typeface="Times New Roman" pitchFamily="18" charset="0"/>
              <a:cs typeface="Arial" charset="0"/>
            </a:endParaRPr>
          </a:p>
        </p:txBody>
      </p:sp>
    </p:spTree>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l="-2000" r="-2000"/>
          </a:stretch>
        </a:blipFill>
        <a:effectLst/>
      </p:bgPr>
    </p:bg>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1714500" y="214313"/>
            <a:ext cx="7000875" cy="1471612"/>
          </a:xfrm>
          <a:prstGeom prst="rect">
            <a:avLst/>
          </a:prstGeom>
          <a:solidFill>
            <a:schemeClr val="bg2"/>
          </a:solidFill>
          <a:ln w="28575">
            <a:solidFill>
              <a:srgbClr val="FFFF00"/>
            </a:solidFill>
            <a:miter lim="800000"/>
            <a:headEnd/>
            <a:tailEnd/>
          </a:ln>
        </p:spPr>
        <p:txBody>
          <a:bodyPr anchor="ctr">
            <a:spAutoFit/>
          </a:bodyPr>
          <a:lstStyle/>
          <a:p>
            <a:pPr algn="ctr" eaLnBrk="0" hangingPunct="0">
              <a:buFontTx/>
              <a:buNone/>
            </a:pPr>
            <a:r>
              <a:rPr lang="en-US" sz="2800">
                <a:solidFill>
                  <a:srgbClr val="000000"/>
                </a:solidFill>
                <a:latin typeface="Arial" charset="0"/>
                <a:ea typeface="Times New Roman" pitchFamily="18" charset="0"/>
                <a:cs typeface="Arial" charset="0"/>
              </a:rPr>
              <a:t>Saint Patrick's Day is widely celebrated in America by Irish and non-Irish alike. For most Irish-Americans, this holiday is both religious and festive. </a:t>
            </a:r>
            <a:endParaRPr lang="ru-RU" sz="2800">
              <a:solidFill>
                <a:srgbClr val="000000"/>
              </a:solidFill>
              <a:latin typeface="Arial" charset="0"/>
              <a:ea typeface="Times New Roman" pitchFamily="18" charset="0"/>
              <a:cs typeface="Arial" charset="0"/>
            </a:endParaRPr>
          </a:p>
        </p:txBody>
      </p:sp>
    </p:spTree>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800px-Saint_Patricks_Parade_-_Miss_San_Francisco"/>
          <p:cNvPicPr>
            <a:picLocks noChangeAspect="1" noChangeArrowheads="1"/>
          </p:cNvPicPr>
          <p:nvPr/>
        </p:nvPicPr>
        <p:blipFill>
          <a:blip r:embed="rId2"/>
          <a:srcRect/>
          <a:stretch>
            <a:fillRect/>
          </a:stretch>
        </p:blipFill>
        <p:spPr bwMode="auto">
          <a:xfrm>
            <a:off x="900113" y="1857375"/>
            <a:ext cx="7200900" cy="4797425"/>
          </a:xfrm>
          <a:prstGeom prst="rect">
            <a:avLst/>
          </a:prstGeom>
          <a:noFill/>
          <a:ln w="28575">
            <a:solidFill>
              <a:srgbClr val="FFFF00"/>
            </a:solidFill>
            <a:miter lim="800000"/>
            <a:headEnd/>
            <a:tailEnd/>
          </a:ln>
        </p:spPr>
      </p:pic>
      <p:sp>
        <p:nvSpPr>
          <p:cNvPr id="20483" name="Rectangle 1"/>
          <p:cNvSpPr>
            <a:spLocks noChangeArrowheads="1"/>
          </p:cNvSpPr>
          <p:nvPr/>
        </p:nvSpPr>
        <p:spPr bwMode="auto">
          <a:xfrm>
            <a:off x="428625" y="214313"/>
            <a:ext cx="8286750" cy="1274762"/>
          </a:xfrm>
          <a:prstGeom prst="rect">
            <a:avLst/>
          </a:prstGeom>
          <a:solidFill>
            <a:schemeClr val="bg2"/>
          </a:solidFill>
          <a:ln w="28575">
            <a:solidFill>
              <a:srgbClr val="FFFF00"/>
            </a:solidFill>
            <a:miter lim="800000"/>
            <a:headEnd/>
            <a:tailEnd/>
          </a:ln>
        </p:spPr>
        <p:txBody>
          <a:bodyPr anchor="ctr">
            <a:spAutoFit/>
          </a:bodyPr>
          <a:lstStyle/>
          <a:p>
            <a:pPr algn="ctr" eaLnBrk="0" hangingPunct="0">
              <a:buFontTx/>
              <a:buNone/>
            </a:pPr>
            <a:r>
              <a:rPr lang="en-US" sz="3200">
                <a:solidFill>
                  <a:srgbClr val="000000"/>
                </a:solidFill>
                <a:latin typeface="Arial" charset="0"/>
                <a:ea typeface="Times New Roman" pitchFamily="18" charset="0"/>
                <a:cs typeface="Arial" charset="0"/>
              </a:rPr>
              <a:t>St. Patrick's Day church services are followed by parades and parties, Irish music, songs, and dances.</a:t>
            </a:r>
            <a:endParaRPr lang="ru-RU" sz="3200">
              <a:solidFill>
                <a:srgbClr val="000000"/>
              </a:solidFill>
              <a:latin typeface="Arial" charset="0"/>
              <a:ea typeface="Times New Roman" pitchFamily="18" charset="0"/>
              <a:cs typeface="Arial" charset="0"/>
            </a:endParaRPr>
          </a:p>
        </p:txBody>
      </p:sp>
    </p:spTree>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142875" y="142875"/>
            <a:ext cx="8786813" cy="2308225"/>
          </a:xfrm>
          <a:prstGeom prst="rect">
            <a:avLst/>
          </a:prstGeom>
          <a:solidFill>
            <a:schemeClr val="bg2"/>
          </a:solidFill>
          <a:ln w="28575">
            <a:solidFill>
              <a:srgbClr val="FFFF00"/>
            </a:solidFill>
            <a:miter lim="800000"/>
            <a:headEnd/>
            <a:tailEnd/>
          </a:ln>
        </p:spPr>
        <p:txBody>
          <a:bodyPr anchor="ctr">
            <a:spAutoFit/>
          </a:bodyPr>
          <a:lstStyle/>
          <a:p>
            <a:pPr algn="ctr" eaLnBrk="0" hangingPunct="0">
              <a:buFontTx/>
              <a:buNone/>
            </a:pPr>
            <a:r>
              <a:rPr lang="en-US" sz="3600">
                <a:solidFill>
                  <a:srgbClr val="000000"/>
                </a:solidFill>
                <a:latin typeface="Arial" charset="0"/>
                <a:ea typeface="Times New Roman" pitchFamily="18" charset="0"/>
                <a:cs typeface="Arial" charset="0"/>
              </a:rPr>
              <a:t>It is one of the leading days for consumption of alcohol in the United States, as individuals are allowed to break their Lenten sacrifices for the day in order to celebrate Saint Patrick's Day.</a:t>
            </a:r>
            <a:endParaRPr lang="ru-RU" sz="3600">
              <a:solidFill>
                <a:srgbClr val="000000"/>
              </a:solidFill>
              <a:latin typeface="Arial" charset="0"/>
              <a:ea typeface="Times New Roman" pitchFamily="18" charset="0"/>
              <a:cs typeface="Arial" charset="0"/>
            </a:endParaRPr>
          </a:p>
        </p:txBody>
      </p:sp>
      <p:pic>
        <p:nvPicPr>
          <p:cNvPr id="21507" name="Picture 1" descr="C:\Documents and Settings\User\Рабочий стол\Публикации в интернет\Festivals\St patrick\st_patricks_day[1].jpg"/>
          <p:cNvPicPr>
            <a:picLocks noChangeAspect="1" noChangeArrowheads="1"/>
          </p:cNvPicPr>
          <p:nvPr/>
        </p:nvPicPr>
        <p:blipFill>
          <a:blip r:embed="rId2"/>
          <a:srcRect/>
          <a:stretch>
            <a:fillRect/>
          </a:stretch>
        </p:blipFill>
        <p:spPr bwMode="auto">
          <a:xfrm>
            <a:off x="1428750" y="2605088"/>
            <a:ext cx="6286500" cy="4181475"/>
          </a:xfrm>
          <a:prstGeom prst="rect">
            <a:avLst/>
          </a:prstGeom>
          <a:noFill/>
          <a:ln w="28575">
            <a:solidFill>
              <a:srgbClr val="FFFF00"/>
            </a:solidFill>
            <a:miter lim="800000"/>
            <a:headEnd/>
            <a:tailEnd/>
          </a:ln>
        </p:spPr>
      </p:pic>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4214813" y="571500"/>
            <a:ext cx="4214812" cy="5410200"/>
          </a:xfrm>
          <a:prstGeom prst="rect">
            <a:avLst/>
          </a:prstGeom>
          <a:solidFill>
            <a:schemeClr val="bg2"/>
          </a:solidFill>
          <a:ln w="28575">
            <a:solidFill>
              <a:srgbClr val="FFFF00"/>
            </a:solidFill>
            <a:miter lim="800000"/>
            <a:headEnd/>
            <a:tailEnd/>
          </a:ln>
        </p:spPr>
        <p:txBody>
          <a:bodyPr anchor="ctr">
            <a:spAutoFit/>
          </a:bodyPr>
          <a:lstStyle/>
          <a:p>
            <a:pPr algn="ctr" eaLnBrk="0" hangingPunct="0">
              <a:buFontTx/>
              <a:buNone/>
            </a:pPr>
            <a:r>
              <a:rPr lang="en-US" sz="3600">
                <a:solidFill>
                  <a:srgbClr val="000000"/>
                </a:solidFill>
                <a:latin typeface="Arial" charset="0"/>
                <a:ea typeface="Times New Roman" pitchFamily="18" charset="0"/>
                <a:cs typeface="Arial" charset="0"/>
              </a:rPr>
              <a:t>Saint Patrick's Day is a religious holiday celebrated internationally on 17 March. It commemorates Saint Patrick (c. AD 387–461), the most commonly recognised of the patron saints of Ireland.</a:t>
            </a:r>
          </a:p>
        </p:txBody>
      </p:sp>
      <p:pic>
        <p:nvPicPr>
          <p:cNvPr id="4099" name="Picture 5" descr="http://img0.liveinternet.ru/images/attach/c/0/47/55/47055345_1249249085_1237456195.gif"/>
          <p:cNvPicPr>
            <a:picLocks noChangeAspect="1" noChangeArrowheads="1"/>
          </p:cNvPicPr>
          <p:nvPr/>
        </p:nvPicPr>
        <p:blipFill>
          <a:blip r:embed="rId2"/>
          <a:srcRect/>
          <a:stretch>
            <a:fillRect/>
          </a:stretch>
        </p:blipFill>
        <p:spPr bwMode="auto">
          <a:xfrm>
            <a:off x="428625" y="1357313"/>
            <a:ext cx="2743200" cy="3895725"/>
          </a:xfrm>
          <a:prstGeom prst="rect">
            <a:avLst/>
          </a:prstGeom>
          <a:noFill/>
          <a:ln w="28575">
            <a:solidFill>
              <a:srgbClr val="FFFF00"/>
            </a:solidFill>
            <a:miter lim="800000"/>
            <a:headEnd/>
            <a:tailEnd/>
          </a:ln>
        </p:spPr>
      </p:pic>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142875" y="142875"/>
            <a:ext cx="8786813" cy="1865313"/>
          </a:xfrm>
          <a:prstGeom prst="rect">
            <a:avLst/>
          </a:prstGeom>
          <a:solidFill>
            <a:schemeClr val="bg2"/>
          </a:solidFill>
          <a:ln w="28575">
            <a:solidFill>
              <a:srgbClr val="FFFF00"/>
            </a:solidFill>
            <a:miter lim="800000"/>
            <a:headEnd/>
            <a:tailEnd/>
          </a:ln>
        </p:spPr>
        <p:txBody>
          <a:bodyPr anchor="ctr">
            <a:spAutoFit/>
          </a:bodyPr>
          <a:lstStyle/>
          <a:p>
            <a:pPr algn="ctr" eaLnBrk="0" hangingPunct="0">
              <a:buFontTx/>
              <a:buNone/>
            </a:pPr>
            <a:r>
              <a:rPr lang="en-US" sz="3600">
                <a:solidFill>
                  <a:srgbClr val="000000"/>
                </a:solidFill>
                <a:latin typeface="Arial" charset="0"/>
                <a:ea typeface="Times New Roman" pitchFamily="18" charset="0"/>
                <a:cs typeface="Arial" charset="0"/>
              </a:rPr>
              <a:t>Many people choose to wear green coloured clothing and items. Traditionally, those who are caught not wearing green are pinched affectionately.</a:t>
            </a:r>
          </a:p>
        </p:txBody>
      </p:sp>
      <p:pic>
        <p:nvPicPr>
          <p:cNvPr id="22531" name="Picture 1" descr="C:\Documents and Settings\User\Рабочий стол\Публикации в интернет\Festivals\St patrick\St_Pattys_New_Orleans_-_sea_of_green_03[1].jpg"/>
          <p:cNvPicPr>
            <a:picLocks noChangeAspect="1" noChangeArrowheads="1"/>
          </p:cNvPicPr>
          <p:nvPr/>
        </p:nvPicPr>
        <p:blipFill>
          <a:blip r:embed="rId2"/>
          <a:srcRect/>
          <a:stretch>
            <a:fillRect/>
          </a:stretch>
        </p:blipFill>
        <p:spPr bwMode="auto">
          <a:xfrm>
            <a:off x="1571625" y="2143125"/>
            <a:ext cx="6096000" cy="4572000"/>
          </a:xfrm>
          <a:prstGeom prst="rect">
            <a:avLst/>
          </a:prstGeom>
          <a:noFill/>
          <a:ln w="28575">
            <a:solidFill>
              <a:srgbClr val="FFFF00"/>
            </a:solidFill>
            <a:miter lim="800000"/>
            <a:headEnd/>
            <a:tailEnd/>
          </a:ln>
        </p:spPr>
      </p:pic>
    </p:spTree>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Tree>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142875" y="142875"/>
            <a:ext cx="8929688" cy="6235700"/>
          </a:xfrm>
          <a:prstGeom prst="rect">
            <a:avLst/>
          </a:prstGeom>
          <a:solidFill>
            <a:srgbClr val="FFFFFF"/>
          </a:solidFill>
          <a:ln w="28575">
            <a:solidFill>
              <a:srgbClr val="FFFF00"/>
            </a:solidFill>
          </a:ln>
        </p:spPr>
        <p:txBody>
          <a:bodyPr anchor="ctr">
            <a:spAutoFit/>
          </a:bodyPr>
          <a:lstStyle/>
          <a:p>
            <a:pPr algn="ctr" eaLnBrk="0" hangingPunct="0">
              <a:buFontTx/>
              <a:buNone/>
              <a:defRPr/>
            </a:pPr>
            <a:r>
              <a:rPr lang="en-US" sz="1800" b="1" dirty="0">
                <a:solidFill>
                  <a:srgbClr val="000000"/>
                </a:solidFill>
                <a:latin typeface="Arial" pitchFamily="34" charset="0"/>
                <a:ea typeface="Times New Roman" pitchFamily="18" charset="0"/>
                <a:cs typeface="Arial" pitchFamily="34" charset="0"/>
              </a:rPr>
              <a:t>Resources</a:t>
            </a:r>
            <a:endParaRPr lang="ru-RU" sz="1800" b="1" dirty="0">
              <a:solidFill>
                <a:srgbClr val="000000"/>
              </a:solidFill>
              <a:latin typeface="Arial" pitchFamily="34" charset="0"/>
              <a:ea typeface="Times New Roman" pitchFamily="18" charset="0"/>
              <a:cs typeface="Arial" pitchFamily="34" charset="0"/>
            </a:endParaRPr>
          </a:p>
          <a:p>
            <a:pPr marL="177800" indent="-177800" eaLnBrk="0" hangingPunct="0">
              <a:buFontTx/>
              <a:buNone/>
              <a:defRPr/>
            </a:pPr>
            <a:r>
              <a:rPr lang="en-US" sz="1600" dirty="0">
                <a:solidFill>
                  <a:srgbClr val="000000"/>
                </a:solidFill>
                <a:latin typeface="Arial" pitchFamily="34" charset="0"/>
                <a:ea typeface="Times New Roman" pitchFamily="18" charset="0"/>
                <a:cs typeface="Arial" pitchFamily="34" charset="0"/>
                <a:hlinkClick r:id="rId2"/>
              </a:rPr>
              <a:t>http://www.slideshare.net/indezine_powerpoint/st-patricks-day-256214</a:t>
            </a:r>
          </a:p>
          <a:p>
            <a:pPr marL="177800" indent="-177800" eaLnBrk="0" hangingPunct="0">
              <a:buFontTx/>
              <a:buNone/>
              <a:defRPr/>
            </a:pPr>
            <a:r>
              <a:rPr lang="en-US" sz="1600" dirty="0">
                <a:solidFill>
                  <a:srgbClr val="000000"/>
                </a:solidFill>
                <a:latin typeface="Arial" pitchFamily="34" charset="0"/>
                <a:ea typeface="Times New Roman" pitchFamily="18" charset="0"/>
                <a:cs typeface="Arial" pitchFamily="34" charset="0"/>
                <a:hlinkClick r:id="rId3"/>
              </a:rPr>
              <a:t>http://en.wikipedia.org/wiki/Apple_Day</a:t>
            </a:r>
            <a:endParaRPr lang="en-US" sz="1600" dirty="0">
              <a:solidFill>
                <a:srgbClr val="000000"/>
              </a:solidFill>
              <a:latin typeface="Arial" pitchFamily="34" charset="0"/>
              <a:ea typeface="Times New Roman" pitchFamily="18" charset="0"/>
              <a:cs typeface="Arial" pitchFamily="34" charset="0"/>
            </a:endParaRPr>
          </a:p>
          <a:p>
            <a:pPr marL="177800" indent="-177800" eaLnBrk="0" hangingPunct="0">
              <a:buFontTx/>
              <a:buNone/>
              <a:defRPr/>
            </a:pPr>
            <a:endParaRPr lang="en-US" sz="1600" dirty="0">
              <a:solidFill>
                <a:srgbClr val="000000"/>
              </a:solidFill>
              <a:latin typeface="Arial" pitchFamily="34" charset="0"/>
              <a:ea typeface="Times New Roman" pitchFamily="18" charset="0"/>
              <a:cs typeface="Arial" pitchFamily="34" charset="0"/>
              <a:hlinkClick r:id="rId2"/>
            </a:endParaRPr>
          </a:p>
          <a:p>
            <a:pPr marL="177800" indent="-177800" algn="ctr" eaLnBrk="0" hangingPunct="0">
              <a:buFontTx/>
              <a:buNone/>
              <a:defRPr/>
            </a:pPr>
            <a:r>
              <a:rPr lang="en-US" sz="1600" b="1" dirty="0">
                <a:solidFill>
                  <a:srgbClr val="000000"/>
                </a:solidFill>
                <a:latin typeface="Arial" pitchFamily="34" charset="0"/>
                <a:ea typeface="Times New Roman" pitchFamily="18" charset="0"/>
                <a:cs typeface="Arial" pitchFamily="34" charset="0"/>
              </a:rPr>
              <a:t>Image resources</a:t>
            </a:r>
          </a:p>
          <a:p>
            <a:pPr marL="177800" indent="-177800" eaLnBrk="0" hangingPunct="0">
              <a:buFontTx/>
              <a:buNone/>
              <a:defRPr/>
            </a:pPr>
            <a:r>
              <a:rPr lang="en-US" sz="1600" dirty="0">
                <a:solidFill>
                  <a:srgbClr val="000000"/>
                </a:solidFill>
                <a:latin typeface="Arial" pitchFamily="34" charset="0"/>
                <a:ea typeface="Times New Roman" pitchFamily="18" charset="0"/>
                <a:cs typeface="Arial" pitchFamily="34" charset="0"/>
                <a:hlinkClick r:id="rId2"/>
              </a:rPr>
              <a:t>http://upload.wikimedia.org/wikipedia/commons/8/86/Saint_Patrick_%28window%29.jpg</a:t>
            </a:r>
            <a:endParaRPr lang="en-US" sz="1600" dirty="0">
              <a:solidFill>
                <a:srgbClr val="000000"/>
              </a:solidFill>
              <a:latin typeface="Arial" pitchFamily="34" charset="0"/>
              <a:ea typeface="Times New Roman" pitchFamily="18" charset="0"/>
              <a:cs typeface="Arial" pitchFamily="34" charset="0"/>
            </a:endParaRPr>
          </a:p>
          <a:p>
            <a:pPr marL="177800" indent="-177800" eaLnBrk="0" hangingPunct="0">
              <a:buFontTx/>
              <a:buNone/>
              <a:defRPr/>
            </a:pPr>
            <a:r>
              <a:rPr lang="en-US" sz="1600" dirty="0">
                <a:solidFill>
                  <a:srgbClr val="000000"/>
                </a:solidFill>
                <a:latin typeface="Arial" pitchFamily="34" charset="0"/>
                <a:ea typeface="Times New Roman" pitchFamily="18" charset="0"/>
                <a:cs typeface="Arial" pitchFamily="34" charset="0"/>
                <a:hlinkClick r:id="rId4"/>
              </a:rPr>
              <a:t>http://www.catholiclibrary.ie/images/small_patrick.jpg</a:t>
            </a:r>
            <a:endParaRPr lang="en-US" sz="1600" dirty="0">
              <a:solidFill>
                <a:srgbClr val="000000"/>
              </a:solidFill>
              <a:latin typeface="Arial" pitchFamily="34" charset="0"/>
              <a:ea typeface="Times New Roman" pitchFamily="18" charset="0"/>
              <a:cs typeface="Arial" pitchFamily="34" charset="0"/>
            </a:endParaRPr>
          </a:p>
          <a:p>
            <a:pPr marL="177800" indent="-177800" eaLnBrk="0" hangingPunct="0">
              <a:buFontTx/>
              <a:buNone/>
              <a:defRPr/>
            </a:pPr>
            <a:r>
              <a:rPr lang="en-US" sz="1600" dirty="0">
                <a:solidFill>
                  <a:srgbClr val="000000"/>
                </a:solidFill>
                <a:latin typeface="Arial" pitchFamily="34" charset="0"/>
                <a:ea typeface="Times New Roman" pitchFamily="18" charset="0"/>
                <a:cs typeface="Arial" pitchFamily="34" charset="0"/>
                <a:hlinkClick r:id="rId5"/>
              </a:rPr>
              <a:t>http://upload.wikimedia.org/wikipedia/commons/0/0c/Irish_clover.jpg</a:t>
            </a:r>
            <a:endParaRPr lang="en-US" sz="1600" dirty="0">
              <a:solidFill>
                <a:srgbClr val="000000"/>
              </a:solidFill>
              <a:latin typeface="Arial" pitchFamily="34" charset="0"/>
              <a:ea typeface="Times New Roman" pitchFamily="18" charset="0"/>
              <a:cs typeface="Arial" pitchFamily="34" charset="0"/>
            </a:endParaRPr>
          </a:p>
          <a:p>
            <a:pPr marL="177800" indent="-177800" eaLnBrk="0" hangingPunct="0">
              <a:buFontTx/>
              <a:buNone/>
              <a:defRPr/>
            </a:pPr>
            <a:r>
              <a:rPr lang="en-US" sz="1600" dirty="0">
                <a:solidFill>
                  <a:srgbClr val="000000"/>
                </a:solidFill>
                <a:latin typeface="Arial" pitchFamily="34" charset="0"/>
                <a:ea typeface="Times New Roman" pitchFamily="18" charset="0"/>
                <a:cs typeface="Arial" pitchFamily="34" charset="0"/>
                <a:hlinkClick r:id="rId6"/>
              </a:rPr>
              <a:t>http://upload.wikimedia.org/wikipedia/commons/6/69/Quebecstpatrickparade.jpg</a:t>
            </a:r>
            <a:endParaRPr lang="en-US" sz="1600" dirty="0">
              <a:solidFill>
                <a:srgbClr val="000000"/>
              </a:solidFill>
              <a:latin typeface="Arial" pitchFamily="34" charset="0"/>
              <a:ea typeface="Times New Roman" pitchFamily="18" charset="0"/>
              <a:cs typeface="Arial" pitchFamily="34" charset="0"/>
            </a:endParaRPr>
          </a:p>
          <a:p>
            <a:pPr marL="177800" indent="-177800" eaLnBrk="0" hangingPunct="0">
              <a:buFontTx/>
              <a:buNone/>
              <a:defRPr/>
            </a:pPr>
            <a:r>
              <a:rPr lang="en-US" sz="1600" dirty="0">
                <a:solidFill>
                  <a:srgbClr val="000000"/>
                </a:solidFill>
                <a:latin typeface="Arial" pitchFamily="34" charset="0"/>
                <a:ea typeface="Times New Roman" pitchFamily="18" charset="0"/>
                <a:cs typeface="Arial" pitchFamily="34" charset="0"/>
                <a:hlinkClick r:id="rId7"/>
              </a:rPr>
              <a:t>http://upload.wikimedia.org/wikipedia/commons/c/c7/Happy_Saint_Patrick%27s_Day_2010%2C_Dublin%2C_Ireland%2C_the_green_luck%2C_the_green_love%2C.jpg</a:t>
            </a:r>
            <a:endParaRPr lang="en-US" sz="1600" dirty="0">
              <a:solidFill>
                <a:srgbClr val="000000"/>
              </a:solidFill>
              <a:latin typeface="Arial" pitchFamily="34" charset="0"/>
              <a:ea typeface="Times New Roman" pitchFamily="18" charset="0"/>
              <a:cs typeface="Arial" pitchFamily="34" charset="0"/>
            </a:endParaRPr>
          </a:p>
          <a:p>
            <a:pPr marL="177800" indent="-177800" eaLnBrk="0" hangingPunct="0">
              <a:buFontTx/>
              <a:buNone/>
              <a:defRPr/>
            </a:pPr>
            <a:r>
              <a:rPr lang="en-US" sz="1600" dirty="0">
                <a:solidFill>
                  <a:srgbClr val="000000"/>
                </a:solidFill>
                <a:latin typeface="Arial" pitchFamily="34" charset="0"/>
                <a:ea typeface="Times New Roman" pitchFamily="18" charset="0"/>
                <a:cs typeface="Arial" pitchFamily="34" charset="0"/>
                <a:hlinkClick r:id="rId8"/>
              </a:rPr>
              <a:t>http://upload.wikimedia.org/wikipedia/commons/d/d6/St_Patrick%27s_Day_-_Trafalgar_Square_March_2006.jpg</a:t>
            </a:r>
            <a:endParaRPr lang="en-US" sz="1600" dirty="0">
              <a:solidFill>
                <a:srgbClr val="000000"/>
              </a:solidFill>
              <a:latin typeface="Arial" pitchFamily="34" charset="0"/>
              <a:ea typeface="Times New Roman" pitchFamily="18" charset="0"/>
              <a:cs typeface="Arial" pitchFamily="34" charset="0"/>
            </a:endParaRPr>
          </a:p>
          <a:p>
            <a:pPr marL="177800" indent="-177800" eaLnBrk="0" hangingPunct="0">
              <a:buFontTx/>
              <a:buNone/>
              <a:defRPr/>
            </a:pPr>
            <a:r>
              <a:rPr lang="en-US" sz="1600" dirty="0">
                <a:solidFill>
                  <a:srgbClr val="000000"/>
                </a:solidFill>
                <a:latin typeface="Arial" pitchFamily="34" charset="0"/>
                <a:ea typeface="Times New Roman" pitchFamily="18" charset="0"/>
                <a:cs typeface="Arial" pitchFamily="34" charset="0"/>
                <a:hlinkClick r:id="rId9"/>
              </a:rPr>
              <a:t>http://upload.wikimedia.org/wikipedia/commons/4/49/Sydney_Opera_House_St_Patricks_2010a.jpg</a:t>
            </a:r>
            <a:endParaRPr lang="en-US" sz="1600" dirty="0">
              <a:solidFill>
                <a:srgbClr val="000000"/>
              </a:solidFill>
              <a:latin typeface="Arial" pitchFamily="34" charset="0"/>
              <a:ea typeface="Times New Roman" pitchFamily="18" charset="0"/>
              <a:cs typeface="Arial" pitchFamily="34" charset="0"/>
            </a:endParaRPr>
          </a:p>
          <a:p>
            <a:pPr marL="177800" indent="-177800" eaLnBrk="0" hangingPunct="0">
              <a:buFontTx/>
              <a:buNone/>
              <a:defRPr/>
            </a:pPr>
            <a:r>
              <a:rPr lang="en-US" sz="1600" dirty="0">
                <a:solidFill>
                  <a:srgbClr val="000000"/>
                </a:solidFill>
                <a:latin typeface="Arial" pitchFamily="34" charset="0"/>
                <a:ea typeface="Times New Roman" pitchFamily="18" charset="0"/>
                <a:cs typeface="Arial" pitchFamily="34" charset="0"/>
                <a:hlinkClick r:id="rId10"/>
              </a:rPr>
              <a:t>http://upload.wikimedia.org/wikipedia/commons/e/e3/Green_Fountain_at_White_House_on_St_Patricks_Day%2C_2009.jpg</a:t>
            </a:r>
            <a:endParaRPr lang="en-US" sz="1600" dirty="0">
              <a:solidFill>
                <a:srgbClr val="000000"/>
              </a:solidFill>
              <a:latin typeface="Arial" pitchFamily="34" charset="0"/>
              <a:ea typeface="Times New Roman" pitchFamily="18" charset="0"/>
              <a:cs typeface="Arial" pitchFamily="34" charset="0"/>
            </a:endParaRPr>
          </a:p>
          <a:p>
            <a:pPr marL="177800" indent="-177800" eaLnBrk="0" hangingPunct="0">
              <a:buFontTx/>
              <a:buNone/>
              <a:defRPr/>
            </a:pPr>
            <a:r>
              <a:rPr lang="en-US" sz="1600" dirty="0">
                <a:solidFill>
                  <a:srgbClr val="000000"/>
                </a:solidFill>
                <a:latin typeface="Arial" pitchFamily="34" charset="0"/>
                <a:ea typeface="Times New Roman" pitchFamily="18" charset="0"/>
                <a:cs typeface="Arial" pitchFamily="34" charset="0"/>
                <a:hlinkClick r:id="rId11"/>
              </a:rPr>
              <a:t>http://upload.wikimedia.org/wikipedia/commons/2/20/PostcardStPatricksDaySouvinir1912.jpg</a:t>
            </a:r>
            <a:endParaRPr lang="en-US" sz="1600" dirty="0">
              <a:solidFill>
                <a:srgbClr val="000000"/>
              </a:solidFill>
              <a:latin typeface="Arial" pitchFamily="34" charset="0"/>
              <a:ea typeface="Times New Roman" pitchFamily="18" charset="0"/>
              <a:cs typeface="Arial" pitchFamily="34" charset="0"/>
            </a:endParaRPr>
          </a:p>
          <a:p>
            <a:pPr marL="177800" indent="-177800" eaLnBrk="0" hangingPunct="0">
              <a:buFontTx/>
              <a:buNone/>
              <a:defRPr/>
            </a:pPr>
            <a:r>
              <a:rPr lang="en-US" sz="1600" dirty="0">
                <a:solidFill>
                  <a:srgbClr val="000000"/>
                </a:solidFill>
                <a:latin typeface="Arial" pitchFamily="34" charset="0"/>
                <a:ea typeface="Times New Roman" pitchFamily="18" charset="0"/>
                <a:cs typeface="Arial" pitchFamily="34" charset="0"/>
                <a:hlinkClick r:id="rId12"/>
              </a:rPr>
              <a:t>http://upload.wikimedia.org/wikipedia/commons/d/dd/Chicago_River_dyed_green%2C_buildings_more_prominent.jpg</a:t>
            </a:r>
            <a:endParaRPr lang="en-US" sz="1600" dirty="0">
              <a:solidFill>
                <a:srgbClr val="000000"/>
              </a:solidFill>
              <a:latin typeface="Arial" pitchFamily="34" charset="0"/>
              <a:ea typeface="Times New Roman" pitchFamily="18" charset="0"/>
              <a:cs typeface="Arial" pitchFamily="34" charset="0"/>
            </a:endParaRPr>
          </a:p>
          <a:p>
            <a:pPr marL="177800" indent="-177800" eaLnBrk="0" hangingPunct="0">
              <a:buFontTx/>
              <a:buNone/>
              <a:defRPr/>
            </a:pPr>
            <a:r>
              <a:rPr lang="en-US" sz="1600" dirty="0">
                <a:solidFill>
                  <a:srgbClr val="000000"/>
                </a:solidFill>
                <a:latin typeface="Arial" pitchFamily="34" charset="0"/>
                <a:ea typeface="Times New Roman" pitchFamily="18" charset="0"/>
                <a:cs typeface="Arial" pitchFamily="34" charset="0"/>
                <a:hlinkClick r:id="rId13"/>
              </a:rPr>
              <a:t>http://upload.wikimedia.org/wikipedia/commons/b/b3/St_Pattys_New_Orleans_-_sea_of_green_03.jpg</a:t>
            </a:r>
            <a:endParaRPr lang="en-US" sz="1600" dirty="0">
              <a:solidFill>
                <a:srgbClr val="000000"/>
              </a:solidFill>
              <a:latin typeface="Arial" pitchFamily="34" charset="0"/>
              <a:ea typeface="Times New Roman" pitchFamily="18" charset="0"/>
              <a:cs typeface="Arial" pitchFamily="34" charset="0"/>
            </a:endParaRPr>
          </a:p>
          <a:p>
            <a:pPr marL="177800" indent="-177800" eaLnBrk="0" hangingPunct="0">
              <a:buFontTx/>
              <a:buNone/>
              <a:defRPr/>
            </a:pPr>
            <a:r>
              <a:rPr lang="en-US" sz="1600" dirty="0">
                <a:solidFill>
                  <a:srgbClr val="000000"/>
                </a:solidFill>
                <a:latin typeface="Arial" pitchFamily="34" charset="0"/>
                <a:ea typeface="Times New Roman" pitchFamily="18" charset="0"/>
                <a:cs typeface="Arial" pitchFamily="34" charset="0"/>
                <a:hlinkClick r:id="rId14"/>
              </a:rPr>
              <a:t>http://holidaypromos.files.wordpress.com/2008/03/stpatrickb.jpg?w=500</a:t>
            </a:r>
            <a:endParaRPr lang="en-US" sz="1600" dirty="0">
              <a:solidFill>
                <a:srgbClr val="000000"/>
              </a:solidFill>
              <a:latin typeface="Arial" pitchFamily="34" charset="0"/>
              <a:ea typeface="Times New Roman" pitchFamily="18" charset="0"/>
              <a:cs typeface="Arial" pitchFamily="34" charset="0"/>
            </a:endParaRPr>
          </a:p>
          <a:p>
            <a:pPr marL="177800" indent="-177800" eaLnBrk="0" hangingPunct="0">
              <a:buFontTx/>
              <a:buNone/>
              <a:defRPr/>
            </a:pPr>
            <a:endParaRPr lang="en-US" sz="1600" dirty="0">
              <a:solidFill>
                <a:srgbClr val="000000"/>
              </a:solidFill>
              <a:latin typeface="Arial" pitchFamily="34" charset="0"/>
              <a:ea typeface="Times New Roman" pitchFamily="18" charset="0"/>
              <a:cs typeface="Arial" pitchFamily="34" charset="0"/>
            </a:endParaRPr>
          </a:p>
          <a:p>
            <a:pPr algn="ctr" eaLnBrk="0" hangingPunct="0">
              <a:buFontTx/>
              <a:buNone/>
              <a:defRPr/>
            </a:pPr>
            <a:endParaRPr lang="en-US" sz="1600" dirty="0">
              <a:solidFill>
                <a:srgbClr val="000000"/>
              </a:solidFill>
              <a:latin typeface="Arial" pitchFamily="34" charset="0"/>
              <a:ea typeface="Times New Roman" pitchFamily="18" charset="0"/>
              <a:cs typeface="Arial" pitchFamily="34" charset="0"/>
            </a:endParaRPr>
          </a:p>
          <a:p>
            <a:pPr algn="ctr" eaLnBrk="0" hangingPunct="0">
              <a:buFontTx/>
              <a:buNone/>
              <a:defRPr/>
            </a:pPr>
            <a:endParaRPr lang="en-US" sz="1600" dirty="0">
              <a:solidFill>
                <a:srgbClr val="000000"/>
              </a:solidFill>
              <a:latin typeface="Arial" pitchFamily="34" charset="0"/>
              <a:ea typeface="Times New Roman" pitchFamily="18" charset="0"/>
              <a:cs typeface="Arial" pitchFamily="34" charset="0"/>
            </a:endParaRPr>
          </a:p>
        </p:txBody>
      </p:sp>
    </p:spTree>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285750" y="196850"/>
            <a:ext cx="8572500" cy="6518275"/>
          </a:xfrm>
          <a:prstGeom prst="rect">
            <a:avLst/>
          </a:prstGeom>
          <a:solidFill>
            <a:srgbClr val="FFFFFF"/>
          </a:solidFill>
          <a:ln w="28575">
            <a:solidFill>
              <a:srgbClr val="FFFF00"/>
            </a:solidFill>
          </a:ln>
        </p:spPr>
        <p:txBody>
          <a:bodyPr anchor="ctr">
            <a:spAutoFit/>
          </a:bodyPr>
          <a:lstStyle/>
          <a:p>
            <a:pPr marL="177800" indent="-177800" eaLnBrk="0" hangingPunct="0">
              <a:buFontTx/>
              <a:buNone/>
              <a:defRPr/>
            </a:pPr>
            <a:r>
              <a:rPr lang="en-US" sz="1800" dirty="0">
                <a:solidFill>
                  <a:srgbClr val="000000"/>
                </a:solidFill>
                <a:latin typeface="Arial" pitchFamily="34" charset="0"/>
                <a:ea typeface="Times New Roman" pitchFamily="18" charset="0"/>
                <a:cs typeface="Arial" pitchFamily="34" charset="0"/>
                <a:hlinkClick r:id="rId2"/>
              </a:rPr>
              <a:t>http://www.tahminkazan.com/?fdf=st-patty's-pictures-U1MNxxQkD/I/IE9WLSFfMXOxyNYIEOYNqdt7lWwf9azkjHJWq5m2jwj_87a4_RBxfhZesJYiiIrqOpkTgoIO9HD3JvXC0VGslccXX0HxtPRy1aTamNamS62ndFrQZg==geg.jpg</a:t>
            </a:r>
            <a:endParaRPr lang="en-US" sz="1800" dirty="0">
              <a:solidFill>
                <a:srgbClr val="000000"/>
              </a:solidFill>
              <a:latin typeface="Arial" pitchFamily="34" charset="0"/>
              <a:ea typeface="Times New Roman" pitchFamily="18" charset="0"/>
              <a:cs typeface="Arial" pitchFamily="34" charset="0"/>
            </a:endParaRPr>
          </a:p>
          <a:p>
            <a:pPr marL="177800" indent="-177800" eaLnBrk="0" hangingPunct="0">
              <a:buFontTx/>
              <a:buNone/>
              <a:defRPr/>
            </a:pPr>
            <a:r>
              <a:rPr lang="en-US" sz="1800" dirty="0">
                <a:solidFill>
                  <a:srgbClr val="000000"/>
                </a:solidFill>
                <a:latin typeface="Arial" pitchFamily="34" charset="0"/>
                <a:ea typeface="Times New Roman" pitchFamily="18" charset="0"/>
                <a:cs typeface="Arial" pitchFamily="34" charset="0"/>
                <a:hlinkClick r:id="rId3"/>
              </a:rPr>
              <a:t>http://www.thegardenhelper.com/pixpg/graphics/shamrock.JPG</a:t>
            </a:r>
            <a:endParaRPr lang="en-US" sz="1800" dirty="0">
              <a:solidFill>
                <a:srgbClr val="000000"/>
              </a:solidFill>
              <a:latin typeface="Arial" pitchFamily="34" charset="0"/>
              <a:ea typeface="Times New Roman" pitchFamily="18" charset="0"/>
              <a:cs typeface="Arial" pitchFamily="34" charset="0"/>
            </a:endParaRPr>
          </a:p>
          <a:p>
            <a:pPr marL="177800" indent="-177800" eaLnBrk="0" hangingPunct="0">
              <a:buFontTx/>
              <a:buNone/>
              <a:defRPr/>
            </a:pPr>
            <a:r>
              <a:rPr lang="en-US" sz="1800" dirty="0">
                <a:solidFill>
                  <a:srgbClr val="000000"/>
                </a:solidFill>
                <a:latin typeface="Arial" pitchFamily="34" charset="0"/>
                <a:ea typeface="Times New Roman" pitchFamily="18" charset="0"/>
                <a:cs typeface="Arial" pitchFamily="34" charset="0"/>
                <a:hlinkClick r:id="rId4"/>
              </a:rPr>
              <a:t>http://howsweetthesound.typepad.com/.a/6a00e550d89fd9883401310fac8b5d970c-600wi</a:t>
            </a:r>
            <a:endParaRPr lang="en-US" sz="1800" dirty="0">
              <a:solidFill>
                <a:srgbClr val="000000"/>
              </a:solidFill>
              <a:latin typeface="Arial" pitchFamily="34" charset="0"/>
              <a:ea typeface="Times New Roman" pitchFamily="18" charset="0"/>
              <a:cs typeface="Arial" pitchFamily="34" charset="0"/>
            </a:endParaRPr>
          </a:p>
          <a:p>
            <a:pPr marL="177800" indent="-177800" eaLnBrk="0" hangingPunct="0">
              <a:buFontTx/>
              <a:buNone/>
              <a:defRPr/>
            </a:pPr>
            <a:r>
              <a:rPr lang="en-US" sz="1800" dirty="0">
                <a:solidFill>
                  <a:srgbClr val="000000"/>
                </a:solidFill>
                <a:latin typeface="Arial" pitchFamily="34" charset="0"/>
                <a:ea typeface="Times New Roman" pitchFamily="18" charset="0"/>
                <a:cs typeface="Arial" pitchFamily="34" charset="0"/>
                <a:hlinkClick r:id="rId5"/>
              </a:rPr>
              <a:t>http://blog.vegas.com/wp-content/uploads/2011/02/st_patricks_day.jpg</a:t>
            </a:r>
            <a:endParaRPr lang="en-US" sz="1800" dirty="0">
              <a:solidFill>
                <a:srgbClr val="000000"/>
              </a:solidFill>
              <a:latin typeface="Arial" pitchFamily="34" charset="0"/>
              <a:ea typeface="Times New Roman" pitchFamily="18" charset="0"/>
              <a:cs typeface="Arial" pitchFamily="34" charset="0"/>
            </a:endParaRPr>
          </a:p>
          <a:p>
            <a:pPr marL="177800" indent="-177800" eaLnBrk="0" hangingPunct="0">
              <a:buFontTx/>
              <a:buNone/>
              <a:defRPr/>
            </a:pPr>
            <a:r>
              <a:rPr lang="en-US" sz="1800" dirty="0">
                <a:solidFill>
                  <a:srgbClr val="000000"/>
                </a:solidFill>
                <a:latin typeface="Arial" pitchFamily="34" charset="0"/>
                <a:ea typeface="Times New Roman" pitchFamily="18" charset="0"/>
                <a:cs typeface="Arial" pitchFamily="34" charset="0"/>
                <a:hlinkClick r:id="rId6"/>
              </a:rPr>
              <a:t>http://party-supplies-mall.com/st-patricks-day/st-patricks-day-7.jpg</a:t>
            </a:r>
            <a:endParaRPr lang="en-US" sz="1800" dirty="0">
              <a:solidFill>
                <a:srgbClr val="000000"/>
              </a:solidFill>
              <a:latin typeface="Arial" pitchFamily="34" charset="0"/>
              <a:ea typeface="Times New Roman" pitchFamily="18" charset="0"/>
              <a:cs typeface="Arial" pitchFamily="34" charset="0"/>
            </a:endParaRPr>
          </a:p>
          <a:p>
            <a:pPr marL="177800" indent="-177800" eaLnBrk="0" hangingPunct="0">
              <a:buFontTx/>
              <a:buNone/>
              <a:defRPr/>
            </a:pPr>
            <a:r>
              <a:rPr lang="en-US" sz="1800" dirty="0">
                <a:solidFill>
                  <a:srgbClr val="000000"/>
                </a:solidFill>
                <a:latin typeface="Arial" pitchFamily="34" charset="0"/>
                <a:ea typeface="Times New Roman" pitchFamily="18" charset="0"/>
                <a:cs typeface="Arial" pitchFamily="34" charset="0"/>
                <a:hlinkClick r:id="rId7"/>
              </a:rPr>
              <a:t>http://www.360blog.org/wp-content/uploads/2009/03/staptricks2.jpg</a:t>
            </a:r>
            <a:endParaRPr lang="en-US" sz="1800" dirty="0">
              <a:solidFill>
                <a:srgbClr val="000000"/>
              </a:solidFill>
              <a:latin typeface="Arial" pitchFamily="34" charset="0"/>
              <a:ea typeface="Times New Roman" pitchFamily="18" charset="0"/>
              <a:cs typeface="Arial" pitchFamily="34" charset="0"/>
            </a:endParaRPr>
          </a:p>
          <a:p>
            <a:pPr marL="177800" indent="-177800" eaLnBrk="0" hangingPunct="0">
              <a:buFontTx/>
              <a:buNone/>
              <a:defRPr/>
            </a:pPr>
            <a:r>
              <a:rPr lang="en-US" sz="1800" dirty="0">
                <a:solidFill>
                  <a:srgbClr val="000000"/>
                </a:solidFill>
                <a:latin typeface="Arial" pitchFamily="34" charset="0"/>
                <a:ea typeface="Times New Roman" pitchFamily="18" charset="0"/>
                <a:cs typeface="Arial" pitchFamily="34" charset="0"/>
                <a:hlinkClick r:id="rId8"/>
              </a:rPr>
              <a:t>http://www.polosaty.ru/upload/20101230/im1268948297025940689.jpg</a:t>
            </a:r>
            <a:endParaRPr lang="en-US" sz="1800" dirty="0">
              <a:solidFill>
                <a:srgbClr val="000000"/>
              </a:solidFill>
              <a:latin typeface="Arial" pitchFamily="34" charset="0"/>
              <a:ea typeface="Times New Roman" pitchFamily="18" charset="0"/>
              <a:cs typeface="Arial" pitchFamily="34" charset="0"/>
            </a:endParaRPr>
          </a:p>
          <a:p>
            <a:pPr marL="177800" indent="-177800" eaLnBrk="0" hangingPunct="0">
              <a:buFontTx/>
              <a:buNone/>
              <a:defRPr/>
            </a:pPr>
            <a:r>
              <a:rPr lang="en-US" sz="1800" dirty="0">
                <a:solidFill>
                  <a:srgbClr val="000000"/>
                </a:solidFill>
                <a:latin typeface="Arial" pitchFamily="34" charset="0"/>
                <a:ea typeface="Times New Roman" pitchFamily="18" charset="0"/>
                <a:cs typeface="Arial" pitchFamily="34" charset="0"/>
                <a:hlinkClick r:id="rId9"/>
              </a:rPr>
              <a:t>http://www.stpatrickschurchrestorationfund.com/wp-content/uploads/2010/03/Statue-of-St.-Patrick.jpg</a:t>
            </a:r>
            <a:endParaRPr lang="en-US" sz="1800" dirty="0">
              <a:solidFill>
                <a:srgbClr val="000000"/>
              </a:solidFill>
              <a:latin typeface="Arial" pitchFamily="34" charset="0"/>
              <a:ea typeface="Times New Roman" pitchFamily="18" charset="0"/>
              <a:cs typeface="Arial" pitchFamily="34" charset="0"/>
            </a:endParaRPr>
          </a:p>
          <a:p>
            <a:pPr marL="177800" indent="-177800" eaLnBrk="0" hangingPunct="0">
              <a:buFontTx/>
              <a:buNone/>
              <a:defRPr/>
            </a:pPr>
            <a:r>
              <a:rPr lang="en-US" sz="1800" dirty="0">
                <a:solidFill>
                  <a:srgbClr val="000000"/>
                </a:solidFill>
                <a:latin typeface="Arial" pitchFamily="34" charset="0"/>
                <a:ea typeface="Times New Roman" pitchFamily="18" charset="0"/>
                <a:cs typeface="Arial" pitchFamily="34" charset="0"/>
                <a:hlinkClick r:id="rId10"/>
              </a:rPr>
              <a:t>http://29.media.tumblr.com/tumblr_kzffio4BAe1qbqy70o1_400.jpg</a:t>
            </a:r>
            <a:endParaRPr lang="en-US" sz="1800" dirty="0">
              <a:solidFill>
                <a:srgbClr val="000000"/>
              </a:solidFill>
              <a:latin typeface="Arial" pitchFamily="34" charset="0"/>
              <a:ea typeface="Times New Roman" pitchFamily="18" charset="0"/>
              <a:cs typeface="Arial" pitchFamily="34" charset="0"/>
            </a:endParaRPr>
          </a:p>
          <a:p>
            <a:pPr marL="177800" indent="-177800" eaLnBrk="0" hangingPunct="0">
              <a:buFontTx/>
              <a:buNone/>
              <a:defRPr/>
            </a:pPr>
            <a:r>
              <a:rPr lang="en-US" sz="1800" dirty="0">
                <a:solidFill>
                  <a:srgbClr val="000000"/>
                </a:solidFill>
                <a:latin typeface="Arial" pitchFamily="34" charset="0"/>
                <a:ea typeface="Times New Roman" pitchFamily="18" charset="0"/>
                <a:cs typeface="Arial" pitchFamily="34" charset="0"/>
                <a:hlinkClick r:id="rId11"/>
              </a:rPr>
              <a:t>http://upload.wikimedia.org/wikipedia/commons/f/f1/Ireland-St_Patrick.jpg</a:t>
            </a:r>
            <a:endParaRPr lang="en-US" sz="1800" dirty="0">
              <a:solidFill>
                <a:srgbClr val="000000"/>
              </a:solidFill>
              <a:latin typeface="Arial" pitchFamily="34" charset="0"/>
              <a:ea typeface="Times New Roman" pitchFamily="18" charset="0"/>
              <a:cs typeface="Arial" pitchFamily="34" charset="0"/>
            </a:endParaRPr>
          </a:p>
          <a:p>
            <a:pPr marL="177800" indent="-177800" eaLnBrk="0" hangingPunct="0">
              <a:buFontTx/>
              <a:buNone/>
              <a:defRPr/>
            </a:pPr>
            <a:r>
              <a:rPr lang="en-US" sz="1800" dirty="0">
                <a:solidFill>
                  <a:srgbClr val="000000"/>
                </a:solidFill>
                <a:latin typeface="Arial" pitchFamily="34" charset="0"/>
                <a:ea typeface="Times New Roman" pitchFamily="18" charset="0"/>
                <a:cs typeface="Arial" pitchFamily="34" charset="0"/>
                <a:hlinkClick r:id="rId12"/>
              </a:rPr>
              <a:t>http://0.tqn.com/d/paganwiccan/1/0/o/2/-/-/StPattySnakes.JPG</a:t>
            </a:r>
            <a:endParaRPr lang="en-US" sz="1800" dirty="0">
              <a:solidFill>
                <a:srgbClr val="000000"/>
              </a:solidFill>
              <a:latin typeface="Arial" pitchFamily="34" charset="0"/>
              <a:ea typeface="Times New Roman" pitchFamily="18" charset="0"/>
              <a:cs typeface="Arial" pitchFamily="34" charset="0"/>
            </a:endParaRPr>
          </a:p>
          <a:p>
            <a:pPr marL="177800" indent="-177800" eaLnBrk="0" hangingPunct="0">
              <a:buFontTx/>
              <a:buNone/>
              <a:defRPr/>
            </a:pPr>
            <a:r>
              <a:rPr lang="en-US" sz="1800" dirty="0">
                <a:solidFill>
                  <a:srgbClr val="000000"/>
                </a:solidFill>
                <a:latin typeface="Arial" pitchFamily="34" charset="0"/>
                <a:ea typeface="Times New Roman" pitchFamily="18" charset="0"/>
                <a:cs typeface="Arial" pitchFamily="34" charset="0"/>
                <a:hlinkClick r:id="rId13"/>
              </a:rPr>
              <a:t>http://www.wrcoc.org/uploads/posts/2010-03/1268611593_1268602016_st.-patrick.jpg</a:t>
            </a:r>
            <a:endParaRPr lang="en-US" sz="1800" dirty="0">
              <a:solidFill>
                <a:srgbClr val="000000"/>
              </a:solidFill>
              <a:latin typeface="Arial" pitchFamily="34" charset="0"/>
              <a:ea typeface="Times New Roman" pitchFamily="18" charset="0"/>
              <a:cs typeface="Arial" pitchFamily="34" charset="0"/>
            </a:endParaRPr>
          </a:p>
          <a:p>
            <a:pPr marL="177800" indent="-177800" eaLnBrk="0" hangingPunct="0">
              <a:buFontTx/>
              <a:buNone/>
              <a:defRPr/>
            </a:pPr>
            <a:r>
              <a:rPr lang="en-US" sz="1800" dirty="0">
                <a:solidFill>
                  <a:srgbClr val="000000"/>
                </a:solidFill>
                <a:latin typeface="Arial" pitchFamily="34" charset="0"/>
                <a:ea typeface="Times New Roman" pitchFamily="18" charset="0"/>
                <a:cs typeface="Arial" pitchFamily="34" charset="0"/>
                <a:hlinkClick r:id="rId14"/>
              </a:rPr>
              <a:t>http://www.disputeresolutioncounsel.com/wp-content/uploads/2011/03/CornedBeefCabbage.jpg</a:t>
            </a:r>
            <a:endParaRPr lang="en-US" sz="1800" dirty="0">
              <a:solidFill>
                <a:srgbClr val="000000"/>
              </a:solidFill>
              <a:latin typeface="Arial" pitchFamily="34" charset="0"/>
              <a:ea typeface="Times New Roman" pitchFamily="18" charset="0"/>
              <a:cs typeface="Arial" pitchFamily="34" charset="0"/>
            </a:endParaRPr>
          </a:p>
          <a:p>
            <a:pPr marL="177800" indent="-177800" eaLnBrk="0" hangingPunct="0">
              <a:buFontTx/>
              <a:buNone/>
              <a:defRPr/>
            </a:pPr>
            <a:r>
              <a:rPr lang="en-US" sz="1800" dirty="0">
                <a:solidFill>
                  <a:srgbClr val="000000"/>
                </a:solidFill>
                <a:latin typeface="Arial" pitchFamily="34" charset="0"/>
                <a:ea typeface="Times New Roman" pitchFamily="18" charset="0"/>
                <a:cs typeface="Arial" pitchFamily="34" charset="0"/>
                <a:hlinkClick r:id="rId15"/>
              </a:rPr>
              <a:t>http://hostedmedia.reimanpub.com/TOH/Images/Photos/37/exps45618_FF1450927D02_26_5b.jpg</a:t>
            </a:r>
            <a:endParaRPr lang="en-US" sz="1800" dirty="0">
              <a:solidFill>
                <a:srgbClr val="000000"/>
              </a:solidFill>
              <a:latin typeface="Arial" pitchFamily="34" charset="0"/>
              <a:ea typeface="Times New Roman" pitchFamily="18" charset="0"/>
              <a:cs typeface="Arial" pitchFamily="34" charset="0"/>
            </a:endParaRPr>
          </a:p>
          <a:p>
            <a:pPr marL="177800" indent="-177800" eaLnBrk="0" hangingPunct="0">
              <a:buFontTx/>
              <a:buNone/>
              <a:defRPr/>
            </a:pPr>
            <a:r>
              <a:rPr lang="en-US" sz="1800" dirty="0">
                <a:solidFill>
                  <a:srgbClr val="000000"/>
                </a:solidFill>
                <a:latin typeface="Arial" pitchFamily="34" charset="0"/>
                <a:ea typeface="Times New Roman" pitchFamily="18" charset="0"/>
                <a:cs typeface="Arial" pitchFamily="34" charset="0"/>
                <a:hlinkClick r:id="rId16"/>
              </a:rPr>
              <a:t>http://www.reluctantgourmet.com/images/corned_beef_cabbage_recipe.jpg</a:t>
            </a:r>
            <a:endParaRPr lang="en-US" sz="1800" dirty="0">
              <a:solidFill>
                <a:srgbClr val="000000"/>
              </a:solidFill>
              <a:latin typeface="Arial" pitchFamily="34" charset="0"/>
              <a:ea typeface="Times New Roman" pitchFamily="18" charset="0"/>
              <a:cs typeface="Arial" pitchFamily="34" charset="0"/>
            </a:endParaRPr>
          </a:p>
          <a:p>
            <a:pPr marL="177800" indent="-177800" eaLnBrk="0" hangingPunct="0">
              <a:buFontTx/>
              <a:buNone/>
              <a:defRPr/>
            </a:pPr>
            <a:r>
              <a:rPr lang="en-US" sz="1800" dirty="0">
                <a:solidFill>
                  <a:srgbClr val="000000"/>
                </a:solidFill>
                <a:latin typeface="Arial" pitchFamily="34" charset="0"/>
                <a:ea typeface="Times New Roman" pitchFamily="18" charset="0"/>
                <a:cs typeface="Arial" pitchFamily="34" charset="0"/>
                <a:hlinkClick r:id="rId17"/>
              </a:rPr>
              <a:t>http://www.alighthouse.com/lepclovertop.jpg</a:t>
            </a:r>
            <a:endParaRPr lang="en-US" sz="1800" dirty="0">
              <a:solidFill>
                <a:srgbClr val="000000"/>
              </a:solidFill>
              <a:latin typeface="Arial" pitchFamily="34" charset="0"/>
              <a:ea typeface="Times New Roman" pitchFamily="18" charset="0"/>
              <a:cs typeface="Arial" pitchFamily="34" charset="0"/>
            </a:endParaRPr>
          </a:p>
          <a:p>
            <a:pPr eaLnBrk="0" hangingPunct="0">
              <a:buFontTx/>
              <a:buNone/>
              <a:defRPr/>
            </a:pPr>
            <a:endParaRPr lang="en-US" sz="1800" b="1" dirty="0">
              <a:solidFill>
                <a:srgbClr val="000000"/>
              </a:solidFill>
              <a:latin typeface="Arial" pitchFamily="34" charset="0"/>
              <a:ea typeface="Times New Roman" pitchFamily="18" charset="0"/>
              <a:cs typeface="Arial" pitchFamily="34" charset="0"/>
            </a:endParaRPr>
          </a:p>
        </p:txBody>
      </p:sp>
    </p:spTree>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387px-Saint_Patrick_%28window%29"/>
          <p:cNvPicPr>
            <a:picLocks noChangeAspect="1" noChangeArrowheads="1"/>
          </p:cNvPicPr>
          <p:nvPr/>
        </p:nvPicPr>
        <p:blipFill>
          <a:blip r:embed="rId2"/>
          <a:srcRect/>
          <a:stretch>
            <a:fillRect/>
          </a:stretch>
        </p:blipFill>
        <p:spPr bwMode="auto">
          <a:xfrm>
            <a:off x="5429250" y="642938"/>
            <a:ext cx="3546475" cy="5489575"/>
          </a:xfrm>
          <a:prstGeom prst="rect">
            <a:avLst/>
          </a:prstGeom>
          <a:noFill/>
          <a:ln w="28575">
            <a:solidFill>
              <a:srgbClr val="FFFF00"/>
            </a:solidFill>
            <a:miter lim="800000"/>
            <a:headEnd/>
            <a:tailEnd/>
          </a:ln>
        </p:spPr>
      </p:pic>
      <p:sp>
        <p:nvSpPr>
          <p:cNvPr id="5123" name="Rectangle 1"/>
          <p:cNvSpPr>
            <a:spLocks noChangeArrowheads="1"/>
          </p:cNvSpPr>
          <p:nvPr/>
        </p:nvSpPr>
        <p:spPr bwMode="auto">
          <a:xfrm>
            <a:off x="571500" y="928688"/>
            <a:ext cx="4500563" cy="4967287"/>
          </a:xfrm>
          <a:prstGeom prst="rect">
            <a:avLst/>
          </a:prstGeom>
          <a:solidFill>
            <a:schemeClr val="bg2"/>
          </a:solidFill>
          <a:ln w="28575">
            <a:solidFill>
              <a:srgbClr val="FFFF00"/>
            </a:solidFill>
            <a:miter lim="800000"/>
            <a:headEnd/>
            <a:tailEnd/>
          </a:ln>
        </p:spPr>
        <p:txBody>
          <a:bodyPr anchor="ctr">
            <a:spAutoFit/>
          </a:bodyPr>
          <a:lstStyle/>
          <a:p>
            <a:pPr algn="ctr" eaLnBrk="0" hangingPunct="0">
              <a:buFontTx/>
              <a:buNone/>
            </a:pPr>
            <a:r>
              <a:rPr lang="en-US" sz="3600">
                <a:solidFill>
                  <a:srgbClr val="000000"/>
                </a:solidFill>
                <a:latin typeface="Arial" charset="0"/>
                <a:ea typeface="Times New Roman" pitchFamily="18" charset="0"/>
                <a:cs typeface="Arial" charset="0"/>
              </a:rPr>
              <a:t>Sacred Patrick, under the legend, has relieved Ireland of paganism and has made Christian, and also has expelled from island of snakes. For Irish it is a holiday of pleasure, fun and coming spring.</a:t>
            </a:r>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428625" y="928688"/>
            <a:ext cx="3286125" cy="5410200"/>
          </a:xfrm>
          <a:prstGeom prst="rect">
            <a:avLst/>
          </a:prstGeom>
          <a:solidFill>
            <a:schemeClr val="bg2"/>
          </a:solidFill>
          <a:ln w="28575">
            <a:solidFill>
              <a:srgbClr val="FFFF00"/>
            </a:solidFill>
            <a:miter lim="800000"/>
            <a:headEnd/>
            <a:tailEnd/>
          </a:ln>
        </p:spPr>
        <p:txBody>
          <a:bodyPr anchor="ctr">
            <a:spAutoFit/>
          </a:bodyPr>
          <a:lstStyle/>
          <a:p>
            <a:pPr algn="ctr" eaLnBrk="0" hangingPunct="0">
              <a:buFontTx/>
              <a:buNone/>
            </a:pPr>
            <a:r>
              <a:rPr lang="en-US" sz="3600">
                <a:solidFill>
                  <a:srgbClr val="000000"/>
                </a:solidFill>
                <a:latin typeface="Arial" charset="0"/>
                <a:ea typeface="Times New Roman" pitchFamily="18" charset="0"/>
                <a:cs typeface="Arial" charset="0"/>
              </a:rPr>
              <a:t>Saint Patrick's Day was made an official feast day in the early 17</a:t>
            </a:r>
            <a:r>
              <a:rPr lang="en-US" sz="3600" baseline="30000">
                <a:solidFill>
                  <a:srgbClr val="000000"/>
                </a:solidFill>
                <a:latin typeface="Arial" charset="0"/>
                <a:ea typeface="Times New Roman" pitchFamily="18" charset="0"/>
                <a:cs typeface="Arial" charset="0"/>
              </a:rPr>
              <a:t>th</a:t>
            </a:r>
            <a:r>
              <a:rPr lang="en-US" sz="3600">
                <a:solidFill>
                  <a:srgbClr val="000000"/>
                </a:solidFill>
                <a:latin typeface="Arial" charset="0"/>
                <a:ea typeface="Times New Roman" pitchFamily="18" charset="0"/>
                <a:cs typeface="Arial" charset="0"/>
              </a:rPr>
              <a:t>  century, and has gradually become a secular celebration of Irish culture in general.</a:t>
            </a:r>
            <a:endParaRPr lang="ru-RU" sz="3600">
              <a:solidFill>
                <a:srgbClr val="000000"/>
              </a:solidFill>
              <a:latin typeface="Arial" charset="0"/>
              <a:ea typeface="Times New Roman" pitchFamily="18" charset="0"/>
              <a:cs typeface="Arial" charset="0"/>
            </a:endParaRPr>
          </a:p>
        </p:txBody>
      </p:sp>
      <p:pic>
        <p:nvPicPr>
          <p:cNvPr id="6147" name="Picture 1" descr="C:\Documents and Settings\User\Рабочий стол\Публикации в интернет\Festivals\St patrick\staptricks2[1].jpg"/>
          <p:cNvPicPr>
            <a:picLocks noChangeAspect="1" noChangeArrowheads="1"/>
          </p:cNvPicPr>
          <p:nvPr/>
        </p:nvPicPr>
        <p:blipFill>
          <a:blip r:embed="rId2"/>
          <a:srcRect/>
          <a:stretch>
            <a:fillRect/>
          </a:stretch>
        </p:blipFill>
        <p:spPr bwMode="auto">
          <a:xfrm>
            <a:off x="3929063" y="214313"/>
            <a:ext cx="4778375" cy="6350000"/>
          </a:xfrm>
          <a:prstGeom prst="rect">
            <a:avLst/>
          </a:prstGeom>
          <a:noFill/>
          <a:ln w="28575">
            <a:solidFill>
              <a:srgbClr val="FFFF00"/>
            </a:solidFill>
            <a:miter lim="800000"/>
            <a:headEnd/>
            <a:tailEnd/>
          </a:ln>
        </p:spPr>
      </p:pic>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900113" y="0"/>
            <a:ext cx="8243887" cy="1314450"/>
          </a:xfrm>
        </p:spPr>
        <p:txBody>
          <a:bodyPr/>
          <a:lstStyle/>
          <a:p>
            <a:pPr eaLnBrk="1" hangingPunct="1">
              <a:defRPr/>
            </a:pPr>
            <a:r>
              <a:rPr lang="en-US" smtClean="0"/>
              <a:t/>
            </a:r>
            <a:br>
              <a:rPr lang="en-US" smtClean="0"/>
            </a:br>
            <a:r>
              <a:rPr lang="en-US" smtClean="0"/>
              <a:t/>
            </a:r>
            <a:br>
              <a:rPr lang="en-US" smtClean="0"/>
            </a:br>
            <a:endParaRPr lang="ru-RU" smtClean="0"/>
          </a:p>
        </p:txBody>
      </p:sp>
      <p:sp>
        <p:nvSpPr>
          <p:cNvPr id="7171" name="Rectangle 1"/>
          <p:cNvSpPr>
            <a:spLocks noChangeArrowheads="1"/>
          </p:cNvSpPr>
          <p:nvPr/>
        </p:nvSpPr>
        <p:spPr bwMode="auto">
          <a:xfrm>
            <a:off x="71438" y="214313"/>
            <a:ext cx="4143375" cy="4819650"/>
          </a:xfrm>
          <a:prstGeom prst="rect">
            <a:avLst/>
          </a:prstGeom>
          <a:solidFill>
            <a:schemeClr val="bg2"/>
          </a:solidFill>
          <a:ln w="28575">
            <a:solidFill>
              <a:srgbClr val="FFFF00"/>
            </a:solidFill>
            <a:miter lim="800000"/>
            <a:headEnd/>
            <a:tailEnd/>
          </a:ln>
        </p:spPr>
        <p:txBody>
          <a:bodyPr anchor="ctr">
            <a:spAutoFit/>
          </a:bodyPr>
          <a:lstStyle/>
          <a:p>
            <a:pPr algn="ctr" eaLnBrk="0" hangingPunct="0">
              <a:buFontTx/>
              <a:buNone/>
            </a:pPr>
            <a:r>
              <a:rPr lang="en-US" sz="3200">
                <a:solidFill>
                  <a:srgbClr val="000000"/>
                </a:solidFill>
                <a:latin typeface="Arial" charset="0"/>
                <a:ea typeface="Times New Roman" pitchFamily="18" charset="0"/>
                <a:cs typeface="Arial" charset="0"/>
              </a:rPr>
              <a:t>Saint Patrick's day associated with green colour. Green ribbons and shamrocks were worn in celebration of St Patrick's Day as early as the 17</a:t>
            </a:r>
            <a:r>
              <a:rPr lang="en-US" sz="3200" baseline="30000">
                <a:solidFill>
                  <a:srgbClr val="000000"/>
                </a:solidFill>
                <a:latin typeface="Arial" charset="0"/>
                <a:ea typeface="Times New Roman" pitchFamily="18" charset="0"/>
                <a:cs typeface="Arial" charset="0"/>
              </a:rPr>
              <a:t>th</a:t>
            </a:r>
            <a:r>
              <a:rPr lang="en-US" sz="3200">
                <a:solidFill>
                  <a:srgbClr val="000000"/>
                </a:solidFill>
                <a:latin typeface="Arial" charset="0"/>
                <a:ea typeface="Times New Roman" pitchFamily="18" charset="0"/>
                <a:cs typeface="Arial" charset="0"/>
              </a:rPr>
              <a:t>   century. The phrase "the wearing of the green", meaning to wear a shamrock on one's clothing.</a:t>
            </a:r>
            <a:endParaRPr lang="ru-RU" sz="3200">
              <a:solidFill>
                <a:srgbClr val="000000"/>
              </a:solidFill>
              <a:latin typeface="Arial" charset="0"/>
              <a:ea typeface="Times New Roman" pitchFamily="18" charset="0"/>
              <a:cs typeface="Arial" charset="0"/>
            </a:endParaRPr>
          </a:p>
        </p:txBody>
      </p:sp>
      <p:pic>
        <p:nvPicPr>
          <p:cNvPr id="7172" name="Picture 4" descr="C:\Documents and Settings\User\Рабочий стол\Публикации в интернет\Festivals\St patrick\st-patricks-day-7[1].jpg"/>
          <p:cNvPicPr>
            <a:picLocks noChangeAspect="1" noChangeArrowheads="1"/>
          </p:cNvPicPr>
          <p:nvPr/>
        </p:nvPicPr>
        <p:blipFill>
          <a:blip r:embed="rId2"/>
          <a:srcRect/>
          <a:stretch>
            <a:fillRect/>
          </a:stretch>
        </p:blipFill>
        <p:spPr bwMode="auto">
          <a:xfrm>
            <a:off x="4286250" y="3795713"/>
            <a:ext cx="4762500" cy="2847975"/>
          </a:xfrm>
          <a:prstGeom prst="rect">
            <a:avLst/>
          </a:prstGeom>
          <a:noFill/>
          <a:ln w="28575">
            <a:solidFill>
              <a:srgbClr val="FFFF00"/>
            </a:solidFill>
            <a:miter lim="800000"/>
            <a:headEnd/>
            <a:tailEnd/>
          </a:ln>
        </p:spPr>
      </p:pic>
      <p:pic>
        <p:nvPicPr>
          <p:cNvPr id="7173" name="Picture 2" descr="http://upload.wikimedia.org/wikipedia/commons/0/0c/Irish_clover.jpg"/>
          <p:cNvPicPr>
            <a:picLocks noChangeAspect="1" noChangeArrowheads="1"/>
          </p:cNvPicPr>
          <p:nvPr/>
        </p:nvPicPr>
        <p:blipFill>
          <a:blip r:embed="rId3"/>
          <a:srcRect/>
          <a:stretch>
            <a:fillRect/>
          </a:stretch>
        </p:blipFill>
        <p:spPr bwMode="auto">
          <a:xfrm>
            <a:off x="5214938" y="571500"/>
            <a:ext cx="2895600" cy="2876550"/>
          </a:xfrm>
          <a:prstGeom prst="rect">
            <a:avLst/>
          </a:prstGeom>
          <a:noFill/>
          <a:ln w="28575">
            <a:solidFill>
              <a:srgbClr val="FFFF00"/>
            </a:solidFill>
            <a:miter lim="800000"/>
            <a:headEnd/>
            <a:tailEnd/>
          </a:ln>
        </p:spPr>
      </p:pic>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5857875" y="357188"/>
            <a:ext cx="2928938" cy="1816100"/>
          </a:xfrm>
          <a:prstGeom prst="rect">
            <a:avLst/>
          </a:prstGeom>
          <a:solidFill>
            <a:schemeClr val="bg2"/>
          </a:solidFill>
          <a:ln w="28575">
            <a:solidFill>
              <a:srgbClr val="FFFF00"/>
            </a:solidFill>
            <a:miter lim="800000"/>
            <a:headEnd/>
            <a:tailEnd/>
          </a:ln>
        </p:spPr>
        <p:txBody>
          <a:bodyPr anchor="ctr">
            <a:spAutoFit/>
          </a:bodyPr>
          <a:lstStyle/>
          <a:p>
            <a:pPr algn="ctr" eaLnBrk="0" hangingPunct="0">
              <a:buFontTx/>
              <a:buNone/>
            </a:pPr>
            <a:r>
              <a:rPr lang="en-US" sz="2800">
                <a:solidFill>
                  <a:srgbClr val="000000"/>
                </a:solidFill>
                <a:latin typeface="Arial" charset="0"/>
                <a:ea typeface="Times New Roman" pitchFamily="18" charset="0"/>
                <a:cs typeface="Arial" charset="0"/>
              </a:rPr>
              <a:t>So the symbols of this day are the Shamrock, Snake and Leprechaun.</a:t>
            </a:r>
          </a:p>
        </p:txBody>
      </p:sp>
      <p:pic>
        <p:nvPicPr>
          <p:cNvPr id="8195" name="Picture 4" descr="http://0.tqn.com/d/paganwiccan/1/0/o/2/-/-/StPattySnakes.JPG"/>
          <p:cNvPicPr>
            <a:picLocks noChangeAspect="1" noChangeArrowheads="1"/>
          </p:cNvPicPr>
          <p:nvPr/>
        </p:nvPicPr>
        <p:blipFill>
          <a:blip r:embed="rId2"/>
          <a:srcRect/>
          <a:stretch>
            <a:fillRect/>
          </a:stretch>
        </p:blipFill>
        <p:spPr bwMode="auto">
          <a:xfrm>
            <a:off x="6143625" y="3214688"/>
            <a:ext cx="2928938" cy="3429000"/>
          </a:xfrm>
          <a:prstGeom prst="rect">
            <a:avLst/>
          </a:prstGeom>
          <a:noFill/>
          <a:ln w="28575">
            <a:solidFill>
              <a:srgbClr val="FFFF00"/>
            </a:solidFill>
            <a:miter lim="800000"/>
            <a:headEnd/>
            <a:tailEnd/>
          </a:ln>
        </p:spPr>
      </p:pic>
      <p:pic>
        <p:nvPicPr>
          <p:cNvPr id="8196" name="Picture 6" descr="http://www.wrcoc.org/uploads/posts/2010-03/1268611593_1268602016_st.-patrick.jpg"/>
          <p:cNvPicPr>
            <a:picLocks noChangeAspect="1" noChangeArrowheads="1"/>
          </p:cNvPicPr>
          <p:nvPr/>
        </p:nvPicPr>
        <p:blipFill>
          <a:blip r:embed="rId3"/>
          <a:srcRect/>
          <a:stretch>
            <a:fillRect/>
          </a:stretch>
        </p:blipFill>
        <p:spPr bwMode="auto">
          <a:xfrm>
            <a:off x="3143250" y="2357438"/>
            <a:ext cx="2879725" cy="2879725"/>
          </a:xfrm>
          <a:prstGeom prst="rect">
            <a:avLst/>
          </a:prstGeom>
          <a:noFill/>
          <a:ln w="28575">
            <a:solidFill>
              <a:srgbClr val="FFFF00"/>
            </a:solidFill>
            <a:miter lim="800000"/>
            <a:headEnd/>
            <a:tailEnd/>
          </a:ln>
        </p:spPr>
      </p:pic>
      <p:pic>
        <p:nvPicPr>
          <p:cNvPr id="8197" name="Picture 1" descr="C:\Documents and Settings\User\Рабочий стол\Публикации в интернет\Festivals\St patrick\untitled.bmp"/>
          <p:cNvPicPr>
            <a:picLocks noChangeAspect="1" noChangeArrowheads="1"/>
          </p:cNvPicPr>
          <p:nvPr/>
        </p:nvPicPr>
        <p:blipFill>
          <a:blip r:embed="rId4"/>
          <a:srcRect/>
          <a:stretch>
            <a:fillRect/>
          </a:stretch>
        </p:blipFill>
        <p:spPr bwMode="auto">
          <a:xfrm>
            <a:off x="119063" y="142875"/>
            <a:ext cx="2881312" cy="4679950"/>
          </a:xfrm>
          <a:prstGeom prst="rect">
            <a:avLst/>
          </a:prstGeom>
          <a:noFill/>
          <a:ln w="28575">
            <a:solidFill>
              <a:srgbClr val="FFFF00"/>
            </a:solidFill>
            <a:miter lim="800000"/>
            <a:headEnd/>
            <a:tailEnd/>
          </a:ln>
        </p:spPr>
      </p:pic>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5429250" y="1071563"/>
            <a:ext cx="2928938" cy="2751137"/>
          </a:xfrm>
          <a:prstGeom prst="rect">
            <a:avLst/>
          </a:prstGeom>
          <a:solidFill>
            <a:schemeClr val="bg2"/>
          </a:solidFill>
          <a:ln w="28575">
            <a:solidFill>
              <a:srgbClr val="FFFF00"/>
            </a:solidFill>
            <a:miter lim="800000"/>
            <a:headEnd/>
            <a:tailEnd/>
          </a:ln>
        </p:spPr>
        <p:txBody>
          <a:bodyPr anchor="ctr">
            <a:spAutoFit/>
          </a:bodyPr>
          <a:lstStyle/>
          <a:p>
            <a:pPr algn="ctr" eaLnBrk="0" hangingPunct="0">
              <a:buFontTx/>
              <a:buNone/>
            </a:pPr>
            <a:r>
              <a:rPr lang="en-US" sz="3600">
                <a:solidFill>
                  <a:srgbClr val="000000"/>
                </a:solidFill>
                <a:latin typeface="Arial" charset="0"/>
                <a:ea typeface="Times New Roman" pitchFamily="18" charset="0"/>
                <a:cs typeface="Arial" charset="0"/>
              </a:rPr>
              <a:t>Traditionally Irish families wear green and attend church in the morning.</a:t>
            </a:r>
          </a:p>
        </p:txBody>
      </p:sp>
      <p:pic>
        <p:nvPicPr>
          <p:cNvPr id="9219" name="Picture 2" descr="http://www.stpatrickschurchrestorationfund.com/wp-content/uploads/2010/03/Statue-of-St.-Patrick.jpg"/>
          <p:cNvPicPr>
            <a:picLocks noChangeAspect="1" noChangeArrowheads="1"/>
          </p:cNvPicPr>
          <p:nvPr/>
        </p:nvPicPr>
        <p:blipFill>
          <a:blip r:embed="rId2"/>
          <a:srcRect/>
          <a:stretch>
            <a:fillRect/>
          </a:stretch>
        </p:blipFill>
        <p:spPr bwMode="auto">
          <a:xfrm>
            <a:off x="376238" y="357188"/>
            <a:ext cx="4552950" cy="6067425"/>
          </a:xfrm>
          <a:prstGeom prst="rect">
            <a:avLst/>
          </a:prstGeom>
          <a:noFill/>
          <a:ln w="28575">
            <a:solidFill>
              <a:srgbClr val="FFFF00"/>
            </a:solidFill>
            <a:miter lim="800000"/>
            <a:headEnd/>
            <a:tailEnd/>
          </a:ln>
        </p:spPr>
      </p:pic>
    </p:spTree>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6143625" y="2262188"/>
            <a:ext cx="2928938" cy="4524375"/>
          </a:xfrm>
          <a:prstGeom prst="rect">
            <a:avLst/>
          </a:prstGeom>
          <a:solidFill>
            <a:schemeClr val="bg2"/>
          </a:solidFill>
          <a:ln w="28575">
            <a:solidFill>
              <a:srgbClr val="FFFF00"/>
            </a:solidFill>
            <a:miter lim="800000"/>
            <a:headEnd/>
            <a:tailEnd/>
          </a:ln>
        </p:spPr>
        <p:txBody>
          <a:bodyPr anchor="ctr">
            <a:spAutoFit/>
          </a:bodyPr>
          <a:lstStyle/>
          <a:p>
            <a:pPr algn="ctr" eaLnBrk="0" hangingPunct="0">
              <a:buFontTx/>
              <a:buNone/>
            </a:pPr>
            <a:r>
              <a:rPr lang="en-US" sz="3600">
                <a:solidFill>
                  <a:srgbClr val="000000"/>
                </a:solidFill>
                <a:latin typeface="Arial" charset="0"/>
                <a:ea typeface="Times New Roman" pitchFamily="18" charset="0"/>
                <a:cs typeface="Arial" charset="0"/>
              </a:rPr>
              <a:t>In the afternoon they take part in a festival. The first Saint Patrick's Festival was held on 17 March 1996. </a:t>
            </a:r>
          </a:p>
        </p:txBody>
      </p:sp>
      <p:pic>
        <p:nvPicPr>
          <p:cNvPr id="10243" name="Picture 1" descr="C:\Documents and Settings\User\Рабочий стол\Публикации в интернет\Festivals\St patrick\Happy_Saint_Patrick%27s_Day_2010%2C_Dublin%2C_Ireland%2C_the_green_luck%2C_the_green_love%2C[1].jpg"/>
          <p:cNvPicPr>
            <a:picLocks noChangeAspect="1" noChangeArrowheads="1"/>
          </p:cNvPicPr>
          <p:nvPr/>
        </p:nvPicPr>
        <p:blipFill>
          <a:blip r:embed="rId2"/>
          <a:srcRect/>
          <a:stretch>
            <a:fillRect/>
          </a:stretch>
        </p:blipFill>
        <p:spPr bwMode="auto">
          <a:xfrm>
            <a:off x="142875" y="142875"/>
            <a:ext cx="5881688" cy="4895850"/>
          </a:xfrm>
          <a:prstGeom prst="rect">
            <a:avLst/>
          </a:prstGeom>
          <a:noFill/>
          <a:ln w="28575">
            <a:solidFill>
              <a:srgbClr val="FFFF00"/>
            </a:solidFill>
            <a:miter lim="800000"/>
            <a:headEnd/>
            <a:tailEnd/>
          </a:ln>
        </p:spPr>
      </p:pic>
    </p:spTree>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214313" y="142875"/>
            <a:ext cx="5786437" cy="2455863"/>
          </a:xfrm>
          <a:prstGeom prst="rect">
            <a:avLst/>
          </a:prstGeom>
          <a:solidFill>
            <a:schemeClr val="bg2"/>
          </a:solidFill>
          <a:ln w="28575">
            <a:solidFill>
              <a:srgbClr val="FFFF00"/>
            </a:solidFill>
            <a:miter lim="800000"/>
            <a:headEnd/>
            <a:tailEnd/>
          </a:ln>
        </p:spPr>
        <p:txBody>
          <a:bodyPr anchor="ctr">
            <a:spAutoFit/>
          </a:bodyPr>
          <a:lstStyle/>
          <a:p>
            <a:pPr algn="ctr" eaLnBrk="0" hangingPunct="0">
              <a:buFontTx/>
              <a:buNone/>
            </a:pPr>
            <a:r>
              <a:rPr lang="en-US" sz="3200">
                <a:solidFill>
                  <a:srgbClr val="000000"/>
                </a:solidFill>
                <a:latin typeface="Arial" charset="0"/>
                <a:ea typeface="Times New Roman" pitchFamily="18" charset="0"/>
                <a:cs typeface="Arial" charset="0"/>
              </a:rPr>
              <a:t>Overall 2009's five day festival saw close to 1 million visitors, who took part in festivities that included concerts, outdoor theatre performances, and fireworks.</a:t>
            </a:r>
          </a:p>
        </p:txBody>
      </p:sp>
      <p:pic>
        <p:nvPicPr>
          <p:cNvPr id="11267" name="Picture 4" descr="http://29.media.tumblr.com/tumblr_kzffio4BAe1qbqy70o1_400.jpg"/>
          <p:cNvPicPr>
            <a:picLocks noChangeAspect="1" noChangeArrowheads="1"/>
          </p:cNvPicPr>
          <p:nvPr/>
        </p:nvPicPr>
        <p:blipFill>
          <a:blip r:embed="rId2"/>
          <a:srcRect/>
          <a:stretch>
            <a:fillRect/>
          </a:stretch>
        </p:blipFill>
        <p:spPr bwMode="auto">
          <a:xfrm>
            <a:off x="6215063" y="142875"/>
            <a:ext cx="2800350" cy="4211638"/>
          </a:xfrm>
          <a:prstGeom prst="rect">
            <a:avLst/>
          </a:prstGeom>
          <a:noFill/>
          <a:ln w="28575">
            <a:solidFill>
              <a:srgbClr val="FFFF00"/>
            </a:solidFill>
            <a:miter lim="800000"/>
            <a:headEnd/>
            <a:tailEnd/>
          </a:ln>
        </p:spPr>
      </p:pic>
      <p:pic>
        <p:nvPicPr>
          <p:cNvPr id="11268" name="Picture 6" descr="http://upload.wikimedia.org/wikipedia/commons/f/f1/Ireland-St_Patrick.jpg"/>
          <p:cNvPicPr>
            <a:picLocks noChangeAspect="1" noChangeArrowheads="1"/>
          </p:cNvPicPr>
          <p:nvPr/>
        </p:nvPicPr>
        <p:blipFill>
          <a:blip r:embed="rId3"/>
          <a:srcRect/>
          <a:stretch>
            <a:fillRect/>
          </a:stretch>
        </p:blipFill>
        <p:spPr bwMode="auto">
          <a:xfrm>
            <a:off x="1143000" y="2714625"/>
            <a:ext cx="3598863" cy="4032250"/>
          </a:xfrm>
          <a:prstGeom prst="rect">
            <a:avLst/>
          </a:prstGeom>
          <a:noFill/>
          <a:ln w="28575">
            <a:solidFill>
              <a:srgbClr val="FFFF00"/>
            </a:solidFill>
            <a:miter lim="800000"/>
            <a:headEnd/>
            <a:tailEnd/>
          </a:ln>
        </p:spPr>
      </p:pic>
    </p:spTree>
  </p:cSld>
  <p:clrMapOvr>
    <a:masterClrMapping/>
  </p:clrMapOvr>
  <p:transition spd="med">
    <p:wipe dir="r"/>
  </p:transition>
</p:sld>
</file>

<file path=ppt/theme/theme1.xml><?xml version="1.0" encoding="utf-8"?>
<a:theme xmlns:a="http://schemas.openxmlformats.org/drawingml/2006/main" name="Шары">
  <a:themeElements>
    <a:clrScheme name="Шары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Шары">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Tx/>
          <a:buSzTx/>
          <a:buFontTx/>
          <a:buChar char="•"/>
          <a:tabLst/>
          <a:defRPr kumimoji="0" lang="ru-RU"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Tx/>
          <a:buSzTx/>
          <a:buFontTx/>
          <a:buChar char="•"/>
          <a:tabLst/>
          <a:defRPr kumimoji="0" lang="ru-RU"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Шары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Шары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Шары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Шары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Шары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Шары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Шары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Шары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Шары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Balloons</Template>
  <TotalTime>583</TotalTime>
  <Words>682</Words>
  <Application>Microsoft Office PowerPoint</Application>
  <PresentationFormat>Экран (4:3)</PresentationFormat>
  <Paragraphs>63</Paragraphs>
  <Slides>23</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23</vt:i4>
      </vt:variant>
    </vt:vector>
  </HeadingPairs>
  <TitlesOfParts>
    <vt:vector size="28" baseType="lpstr">
      <vt:lpstr>Verdana</vt:lpstr>
      <vt:lpstr>Arial</vt:lpstr>
      <vt:lpstr>Calibri</vt:lpstr>
      <vt:lpstr>Times New Roman</vt:lpstr>
      <vt:lpstr>Шары</vt:lpstr>
      <vt:lpstr>Слайд 1</vt:lpstr>
      <vt:lpstr>Слайд 2</vt:lpstr>
      <vt:lpstr>Слайд 3</vt:lpstr>
      <vt:lpstr>Слайд 4</vt:lpstr>
      <vt:lpstr>  </vt:lpstr>
      <vt:lpstr>Слайд 6</vt:lpstr>
      <vt:lpstr>Слайд 7</vt:lpstr>
      <vt:lpstr>Слайд 8</vt:lpstr>
      <vt:lpstr>Слайд 9</vt:lpstr>
      <vt:lpstr>Слайд 10</vt:lpstr>
      <vt:lpstr>Слайд 11</vt:lpstr>
      <vt:lpstr> </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Saint Patrick's Day </dc:title>
  <dc:creator>User</dc:creator>
  <cp:lastModifiedBy>User</cp:lastModifiedBy>
  <cp:revision>27</cp:revision>
  <dcterms:created xsi:type="dcterms:W3CDTF">2010-12-12T06:42:06Z</dcterms:created>
  <dcterms:modified xsi:type="dcterms:W3CDTF">2012-01-11T15:03:58Z</dcterms:modified>
</cp:coreProperties>
</file>