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63" r:id="rId8"/>
    <p:sldId id="267" r:id="rId9"/>
    <p:sldId id="264" r:id="rId10"/>
    <p:sldId id="265" r:id="rId11"/>
    <p:sldId id="266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EA63E4E-98C8-4A6C-8121-BE59B6F464BA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1CF4C1-2D79-4715-92BB-D9B4BDFF7E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Т</a:t>
            </a:r>
            <a:r>
              <a:rPr lang="ru-RU" sz="4000" b="1" dirty="0" smtClean="0"/>
              <a:t>ема: </a:t>
            </a:r>
            <a:r>
              <a:rPr lang="ru-RU" sz="4000" b="1" dirty="0"/>
              <a:t>" Больше в несколько раз, меньше в несколько раз</a:t>
            </a:r>
            <a:r>
              <a:rPr lang="ru-RU" sz="4000" b="1" dirty="0" smtClean="0"/>
              <a:t>"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429000"/>
            <a:ext cx="5712179" cy="208823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4400" dirty="0" err="1" smtClean="0"/>
              <a:t>Бушманова</a:t>
            </a:r>
            <a:r>
              <a:rPr lang="ru-RU" sz="4400" dirty="0" smtClean="0"/>
              <a:t> Наталья Васильевна,</a:t>
            </a:r>
            <a:br>
              <a:rPr lang="ru-RU" sz="4400" dirty="0" smtClean="0"/>
            </a:br>
            <a:r>
              <a:rPr lang="ru-RU" sz="4400" dirty="0" smtClean="0"/>
              <a:t>учитель начальных классов</a:t>
            </a:r>
            <a:br>
              <a:rPr lang="ru-RU" sz="4400" dirty="0" smtClean="0"/>
            </a:br>
            <a:r>
              <a:rPr lang="ru-RU" sz="4400" dirty="0" smtClean="0"/>
              <a:t>МБОУ «Средняя общеобразовательная школа№1 имени Героя России </a:t>
            </a:r>
            <a:br>
              <a:rPr lang="ru-RU" sz="4400" dirty="0" smtClean="0"/>
            </a:br>
            <a:r>
              <a:rPr lang="ru-RU" sz="4400" dirty="0" smtClean="0"/>
              <a:t>М.Г. Ефремова» г. Таруса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5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43266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Положите слева </a:t>
            </a:r>
            <a:r>
              <a:rPr lang="ru-RU" dirty="0" smtClean="0"/>
              <a:t>4 треугольника, </a:t>
            </a:r>
            <a:r>
              <a:rPr lang="ru-RU" dirty="0"/>
              <a:t>а справа 3 раза по </a:t>
            </a:r>
            <a:r>
              <a:rPr lang="ru-RU" dirty="0" smtClean="0"/>
              <a:t>4 треугольника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140968"/>
            <a:ext cx="5495925" cy="275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 схему, решите задачу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3657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2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 схему, решите задачу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1" y="2852936"/>
            <a:ext cx="44481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9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Итог урока.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- Вспомним тему урока? Может эта тема  пригодиться вам в жизни? </a:t>
            </a:r>
            <a:br>
              <a:rPr lang="ru-RU" dirty="0"/>
            </a:br>
            <a:r>
              <a:rPr lang="ru-RU" dirty="0"/>
              <a:t>- Чему учились на уроке? </a:t>
            </a:r>
            <a:br>
              <a:rPr lang="ru-RU" dirty="0"/>
            </a:br>
            <a:r>
              <a:rPr lang="ru-RU" dirty="0"/>
              <a:t>- Какое задание вам показалось самым интересным?</a:t>
            </a:r>
          </a:p>
          <a:p>
            <a:pPr marL="0" indent="0">
              <a:buNone/>
            </a:pPr>
            <a:r>
              <a:rPr lang="ru-RU" dirty="0"/>
              <a:t>-Что вам показалось сложным?</a:t>
            </a:r>
          </a:p>
          <a:p>
            <a:pPr marL="0" indent="0">
              <a:buNone/>
            </a:pPr>
            <a:r>
              <a:rPr lang="ru-RU" dirty="0"/>
              <a:t>-Что помогало нам на уроке?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Кто помогал нам на уроке? Кто из ребят хорошо работал?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Оцените свою работу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Т.А. Демидова, С.А. Козлова и др. «Моя математика». </a:t>
            </a:r>
            <a:r>
              <a:rPr lang="ru-RU" dirty="0" smtClean="0"/>
              <a:t>2 </a:t>
            </a:r>
            <a:r>
              <a:rPr lang="ru-RU" dirty="0"/>
              <a:t>класс, учебник в 3-х частях)— М.:</a:t>
            </a:r>
            <a:r>
              <a:rPr lang="ru-RU" dirty="0" err="1"/>
              <a:t>Баласс</a:t>
            </a:r>
            <a:r>
              <a:rPr lang="ru-RU" dirty="0"/>
              <a:t>, 2012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Т.А. Демидова, С.А. Козлова и др. «Моя математика». </a:t>
            </a:r>
            <a:r>
              <a:rPr lang="ru-RU" dirty="0" smtClean="0"/>
              <a:t>2 </a:t>
            </a:r>
            <a:r>
              <a:rPr lang="ru-RU" dirty="0"/>
              <a:t>класс. Методические рекомендации для учителя — М.:</a:t>
            </a:r>
            <a:r>
              <a:rPr lang="ru-RU" dirty="0" err="1"/>
              <a:t>Баласс</a:t>
            </a:r>
            <a:r>
              <a:rPr lang="ru-RU" dirty="0"/>
              <a:t>, 2012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9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раскрытие </a:t>
            </a:r>
            <a:r>
              <a:rPr lang="ru-RU" dirty="0"/>
              <a:t>смысла слов “больше (меньше) в несколько раз”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3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Расположите числа в порядке возрастания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18, 9, 45, 27, 36, 72, 54, 63, </a:t>
            </a:r>
          </a:p>
          <a:p>
            <a:endParaRPr lang="ru-RU" b="1" dirty="0" smtClean="0"/>
          </a:p>
          <a:p>
            <a:r>
              <a:rPr lang="ru-RU" b="1" dirty="0" smtClean="0"/>
              <a:t>9</a:t>
            </a:r>
            <a:r>
              <a:rPr lang="ru-RU" b="1" dirty="0"/>
              <a:t>, 18, 27, 36, 45, 54, 63, 72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04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Соотнесите названия компонентов с </a:t>
            </a:r>
            <a:r>
              <a:rPr lang="ru-RU" dirty="0" smtClean="0"/>
              <a:t>действиями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умножение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деление</a:t>
            </a:r>
            <a:endParaRPr lang="ru-RU" dirty="0"/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делимое</a:t>
            </a:r>
          </a:p>
          <a:p>
            <a:r>
              <a:rPr lang="ru-RU" dirty="0"/>
              <a:t>делитель</a:t>
            </a:r>
          </a:p>
          <a:p>
            <a:r>
              <a:rPr lang="ru-RU" dirty="0"/>
              <a:t>частное</a:t>
            </a:r>
          </a:p>
          <a:p>
            <a:endParaRPr lang="ru-RU" dirty="0" smtClean="0"/>
          </a:p>
          <a:p>
            <a:r>
              <a:rPr lang="ru-RU" dirty="0"/>
              <a:t>множитель</a:t>
            </a:r>
          </a:p>
          <a:p>
            <a:r>
              <a:rPr lang="ru-RU" dirty="0"/>
              <a:t>множитель</a:t>
            </a:r>
          </a:p>
          <a:p>
            <a:r>
              <a:rPr lang="ru-RU" dirty="0"/>
              <a:t>произведение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4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деление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умножение</a:t>
            </a:r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делимое</a:t>
            </a:r>
          </a:p>
          <a:p>
            <a:r>
              <a:rPr lang="ru-RU" dirty="0"/>
              <a:t>делитель</a:t>
            </a:r>
          </a:p>
          <a:p>
            <a:r>
              <a:rPr lang="ru-RU" dirty="0"/>
              <a:t>частное</a:t>
            </a:r>
          </a:p>
          <a:p>
            <a:endParaRPr lang="ru-RU" dirty="0" smtClean="0"/>
          </a:p>
          <a:p>
            <a:r>
              <a:rPr lang="ru-RU" dirty="0"/>
              <a:t>множитель</a:t>
            </a:r>
          </a:p>
          <a:p>
            <a:r>
              <a:rPr lang="ru-RU" dirty="0"/>
              <a:t>множитель</a:t>
            </a:r>
          </a:p>
          <a:p>
            <a:r>
              <a:rPr lang="ru-RU" dirty="0"/>
              <a:t>произведение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Соотнесите названия компонентов с </a:t>
            </a:r>
            <a:r>
              <a:rPr lang="ru-RU" dirty="0" smtClean="0"/>
              <a:t>действиями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вычитание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сложение</a:t>
            </a:r>
            <a:endParaRPr lang="ru-RU" dirty="0"/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слагаемое</a:t>
            </a:r>
          </a:p>
          <a:p>
            <a:r>
              <a:rPr lang="ru-RU" dirty="0"/>
              <a:t>слагаемое</a:t>
            </a:r>
          </a:p>
          <a:p>
            <a:r>
              <a:rPr lang="ru-RU" dirty="0"/>
              <a:t>сумма</a:t>
            </a:r>
          </a:p>
          <a:p>
            <a:endParaRPr lang="ru-RU" dirty="0" smtClean="0"/>
          </a:p>
          <a:p>
            <a:r>
              <a:rPr lang="ru-RU" dirty="0"/>
              <a:t>уменьшаемое</a:t>
            </a:r>
          </a:p>
          <a:p>
            <a:r>
              <a:rPr lang="ru-RU" dirty="0"/>
              <a:t>вычитаемое</a:t>
            </a:r>
          </a:p>
          <a:p>
            <a:r>
              <a:rPr lang="ru-RU" dirty="0"/>
              <a:t>разность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8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сложение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вычитание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слагаемое</a:t>
            </a:r>
          </a:p>
          <a:p>
            <a:r>
              <a:rPr lang="ru-RU" dirty="0"/>
              <a:t>слагаемое</a:t>
            </a:r>
          </a:p>
          <a:p>
            <a:r>
              <a:rPr lang="ru-RU" dirty="0"/>
              <a:t>сумма</a:t>
            </a:r>
          </a:p>
          <a:p>
            <a:endParaRPr lang="ru-RU" dirty="0" smtClean="0"/>
          </a:p>
          <a:p>
            <a:r>
              <a:rPr lang="ru-RU" dirty="0"/>
              <a:t>уменьшаемое</a:t>
            </a:r>
          </a:p>
          <a:p>
            <a:r>
              <a:rPr lang="ru-RU" dirty="0"/>
              <a:t>вычитаемое</a:t>
            </a:r>
          </a:p>
          <a:p>
            <a:r>
              <a:rPr lang="ru-RU" dirty="0"/>
              <a:t>разность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Математический диктант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Увеличьте 17 на 2.</a:t>
            </a:r>
          </a:p>
          <a:p>
            <a:pPr lvl="0"/>
            <a:r>
              <a:rPr lang="ru-RU" dirty="0"/>
              <a:t>Уменьшите 52 на 2.</a:t>
            </a:r>
          </a:p>
          <a:p>
            <a:pPr lvl="0"/>
            <a:r>
              <a:rPr lang="ru-RU" dirty="0"/>
              <a:t>Назовите число, которое в 5 раз больше, чем 7.</a:t>
            </a:r>
          </a:p>
          <a:p>
            <a:pPr lvl="0"/>
            <a:r>
              <a:rPr lang="ru-RU" dirty="0"/>
              <a:t> Назовите число, которое в 5 раз меньше, чем 35</a:t>
            </a:r>
          </a:p>
          <a:p>
            <a:pPr lvl="0"/>
            <a:r>
              <a:rPr lang="ru-RU" i="1" dirty="0" smtClean="0"/>
              <a:t>19</a:t>
            </a:r>
            <a:r>
              <a:rPr lang="ru-RU" i="1" dirty="0"/>
              <a:t>, 50</a:t>
            </a:r>
            <a:r>
              <a:rPr lang="ru-RU" i="1" dirty="0" smtClean="0"/>
              <a:t>, ?, 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14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Положите слева 2 квадрата, а справа 3 раза по 2 квадрата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638" y="2852936"/>
            <a:ext cx="56578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2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269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Тема: " Больше в несколько раз, меньше в несколько раз"</vt:lpstr>
      <vt:lpstr>ЦЕЛЬ УРОКА</vt:lpstr>
      <vt:lpstr>Расположите числа в порядке возрастания</vt:lpstr>
      <vt:lpstr>Соотнесите названия компонентов с действиями </vt:lpstr>
      <vt:lpstr>Самопроверка</vt:lpstr>
      <vt:lpstr>Соотнесите названия компонентов с действиями </vt:lpstr>
      <vt:lpstr>Самопроверка</vt:lpstr>
      <vt:lpstr>Математический диктант</vt:lpstr>
      <vt:lpstr>Практическая работа</vt:lpstr>
      <vt:lpstr>Практическая работа</vt:lpstr>
      <vt:lpstr>Работа с учебником</vt:lpstr>
      <vt:lpstr>Работа с учебником</vt:lpstr>
      <vt:lpstr>Итог урока. Рефлексия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" Больше в несколько раз, меньше в несколько раз"</dc:title>
  <dc:creator>Учитель</dc:creator>
  <cp:lastModifiedBy>Учитель</cp:lastModifiedBy>
  <cp:revision>5</cp:revision>
  <dcterms:created xsi:type="dcterms:W3CDTF">2013-06-21T07:52:07Z</dcterms:created>
  <dcterms:modified xsi:type="dcterms:W3CDTF">2013-06-21T07:33:52Z</dcterms:modified>
</cp:coreProperties>
</file>