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58" r:id="rId5"/>
    <p:sldId id="259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0798-2282-4765-A547-730FC9CE3D13}" type="datetimeFigureOut">
              <a:rPr lang="ru-RU" smtClean="0"/>
              <a:pPr/>
              <a:t>11.06.2011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FB69-7B84-4270-ACD7-0EBA26B6E9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0798-2282-4765-A547-730FC9CE3D13}" type="datetimeFigureOut">
              <a:rPr lang="ru-RU" smtClean="0"/>
              <a:pPr/>
              <a:t>11.06.2011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FB69-7B84-4270-ACD7-0EBA26B6E9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0798-2282-4765-A547-730FC9CE3D13}" type="datetimeFigureOut">
              <a:rPr lang="ru-RU" smtClean="0"/>
              <a:pPr/>
              <a:t>11.06.2011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FB69-7B84-4270-ACD7-0EBA26B6E9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0798-2282-4765-A547-730FC9CE3D13}" type="datetimeFigureOut">
              <a:rPr lang="ru-RU" smtClean="0"/>
              <a:pPr/>
              <a:t>11.06.2011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FB69-7B84-4270-ACD7-0EBA26B6E9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0798-2282-4765-A547-730FC9CE3D13}" type="datetimeFigureOut">
              <a:rPr lang="ru-RU" smtClean="0"/>
              <a:pPr/>
              <a:t>11.06.2011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FB69-7B84-4270-ACD7-0EBA26B6E9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0798-2282-4765-A547-730FC9CE3D13}" type="datetimeFigureOut">
              <a:rPr lang="ru-RU" smtClean="0"/>
              <a:pPr/>
              <a:t>11.06.2011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FB69-7B84-4270-ACD7-0EBA26B6E9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0798-2282-4765-A547-730FC9CE3D13}" type="datetimeFigureOut">
              <a:rPr lang="ru-RU" smtClean="0"/>
              <a:pPr/>
              <a:t>11.06.2011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FB69-7B84-4270-ACD7-0EBA26B6E9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0798-2282-4765-A547-730FC9CE3D13}" type="datetimeFigureOut">
              <a:rPr lang="ru-RU" smtClean="0"/>
              <a:pPr/>
              <a:t>11.06.2011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FB69-7B84-4270-ACD7-0EBA26B6E9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0798-2282-4765-A547-730FC9CE3D13}" type="datetimeFigureOut">
              <a:rPr lang="ru-RU" smtClean="0"/>
              <a:pPr/>
              <a:t>11.06.2011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FB69-7B84-4270-ACD7-0EBA26B6E9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0798-2282-4765-A547-730FC9CE3D13}" type="datetimeFigureOut">
              <a:rPr lang="ru-RU" smtClean="0"/>
              <a:pPr/>
              <a:t>11.06.2011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FB69-7B84-4270-ACD7-0EBA26B6E9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0798-2282-4765-A547-730FC9CE3D13}" type="datetimeFigureOut">
              <a:rPr lang="ru-RU" smtClean="0"/>
              <a:pPr/>
              <a:t>11.06.2011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FB69-7B84-4270-ACD7-0EBA26B6E9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00798-2282-4765-A547-730FC9CE3D13}" type="datetimeFigureOut">
              <a:rPr lang="ru-RU" smtClean="0"/>
              <a:pPr/>
              <a:t>11.06.2011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4FB69-7B84-4270-ACD7-0EBA26B6E9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uga.ru/media/vladikavkaz_hram_b01__7p4youw.jpg" TargetMode="External"/><Relationship Id="rId13" Type="http://schemas.openxmlformats.org/officeDocument/2006/relationships/hyperlink" Target="http://digestweb.ru/uploads/posted/id_34227.jpg" TargetMode="External"/><Relationship Id="rId3" Type="http://schemas.openxmlformats.org/officeDocument/2006/relationships/hyperlink" Target="http://www.sochi-expo.ru/images/main/sm_680.jpg" TargetMode="External"/><Relationship Id="rId7" Type="http://schemas.openxmlformats.org/officeDocument/2006/relationships/hyperlink" Target="http://images-5.moifoto.ru/small/1/371/2189051lrh.jpg?1286119678" TargetMode="External"/><Relationship Id="rId12" Type="http://schemas.openxmlformats.org/officeDocument/2006/relationships/hyperlink" Target="http://virt-circassia.ucoz.com/publ/3-1-0-186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apaboyspolska.files.wordpress.com/2009/04/patriarcha-cyryl.jpg?w=180&amp;h=271" TargetMode="External"/><Relationship Id="rId11" Type="http://schemas.openxmlformats.org/officeDocument/2006/relationships/hyperlink" Target="http://nowobaib.narod.ru/scen3.htm" TargetMode="External"/><Relationship Id="rId5" Type="http://schemas.openxmlformats.org/officeDocument/2006/relationships/hyperlink" Target="http://pioss.net/uploads/images/00/01/48/2010/12/18/81cf06.jpg" TargetMode="External"/><Relationship Id="rId10" Type="http://schemas.openxmlformats.org/officeDocument/2006/relationships/hyperlink" Target="http://www.absolutbank.ru/images/promo/140x120_o_pen.gif" TargetMode="External"/><Relationship Id="rId4" Type="http://schemas.openxmlformats.org/officeDocument/2006/relationships/hyperlink" Target="http://img.news.open.by/upload/iblock/74b/yabloni_v_cvety-2.jpg" TargetMode="External"/><Relationship Id="rId9" Type="http://schemas.openxmlformats.org/officeDocument/2006/relationships/hyperlink" Target="http://www.bg-znanie.ru/articles/192/Adighi3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ОРИОН\Мои документы\Мои рисунки\фоны\pic_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251521" y="1484784"/>
            <a:ext cx="8640959" cy="15121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Люблю тебя, мой край родной.</a:t>
            </a:r>
            <a:endParaRPr lang="ru-RU" sz="3600" kern="10" spc="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520" y="188640"/>
            <a:ext cx="1656184" cy="127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23728" y="2996952"/>
            <a:ext cx="504056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ОРИОН\Мои документы\Мои рисунки\фоны\pic_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10800000" flipV="1">
            <a:off x="323528" y="415697"/>
            <a:ext cx="7416823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Пословицы о семье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268761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 родись красивой, а родись богатой. 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76256" y="33569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1052737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 родись красивой, а родись счастливой.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 flipV="1">
            <a:off x="251520" y="2072752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Любовь кольцо, а у кольца нет проблем.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79512" y="1844824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Любовь кольцо, а у кольца начала нет, и нет конца.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 rot="10800000" flipV="1">
            <a:off x="179512" y="3210653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 семи нянек дитя в </a:t>
            </a:r>
            <a:r>
              <a:rPr lang="ru-RU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доглядке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251520" y="3356992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 семи нянек дитя без глаза.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528" y="4077072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Милые бранятся только по пятницам.</a:t>
            </a:r>
            <a:endParaRPr lang="ru-RU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251520" y="3933056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Милые бранятся только тешатся.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3808" y="4797152"/>
            <a:ext cx="2592288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ОРИОН\Мои документы\Мои рисунки\фоны\pic_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67544" y="332656"/>
            <a:ext cx="81369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Гость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пороге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 </a:t>
            </a: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счастье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 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Дом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без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хозяйки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ru-RU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Дом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вести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ru-RU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Яблоко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яблони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ru-RU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Чем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богаты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</a:t>
            </a: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гостях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хорошо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b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60232" y="332656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доме.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6017" y="980728"/>
            <a:ext cx="3096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сиротка.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7864" y="155679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 бородой трясти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6016" y="2204864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 далеко падает.  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6016" y="3284984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91880" y="2852936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тем и рады.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27984" y="342900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дома лучше.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5776" y="4437112"/>
            <a:ext cx="3223469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ОРИОН\Мои документы\Мои рисунки\фоны\pic_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11560" y="476672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Кубанские пословицы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323528" y="1348094"/>
            <a:ext cx="85689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матери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добро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солнышке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тепло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Пчёлки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без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матки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 </a:t>
            </a: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пропавшие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детки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Матэрь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почитайте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як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церкви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главу</a:t>
            </a:r>
            <a:r>
              <a:rPr lang="en-US" dirty="0"/>
              <a:t>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1840" y="4509120"/>
            <a:ext cx="295232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ОРИОН\Мои документы\Мои рисунки\фоны\pic_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331640" y="908720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 rot="10800000" flipV="1">
            <a:off x="0" y="121531"/>
            <a:ext cx="889248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Пять</a:t>
            </a:r>
            <a:r>
              <a:rPr kumimoji="0" lang="en-US" sz="5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1" i="0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принципов</a:t>
            </a:r>
            <a:r>
              <a:rPr kumimoji="0" lang="en-US" sz="5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1" i="0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адыгской</a:t>
            </a:r>
            <a:r>
              <a:rPr kumimoji="0" lang="en-US" sz="5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1" i="0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этики</a:t>
            </a:r>
            <a:endParaRPr kumimoji="0" lang="en-US" sz="54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2132856"/>
            <a:ext cx="79928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14600" algn="just">
              <a:buFont typeface="Arial" pitchFamily="34" charset="0"/>
              <a:buChar char="•"/>
            </a:pP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Человечность</a:t>
            </a:r>
            <a:endParaRPr lang="ru-RU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2514600" algn="just">
              <a:buFont typeface="Arial" pitchFamily="34" charset="0"/>
              <a:buChar char="•"/>
            </a:pP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Почтительность</a:t>
            </a:r>
            <a:endParaRPr lang="ru-RU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2514600" algn="just">
              <a:buFont typeface="Arial" pitchFamily="34" charset="0"/>
              <a:buChar char="•"/>
            </a:pP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Разум</a:t>
            </a:r>
            <a:r>
              <a:rPr lang="en-US" sz="4000" dirty="0"/>
              <a:t> </a:t>
            </a:r>
            <a:r>
              <a:rPr lang="en-US" sz="4000" dirty="0" smtClean="0"/>
              <a:t> </a:t>
            </a:r>
            <a:endParaRPr lang="ru-RU" sz="4000" dirty="0" smtClean="0"/>
          </a:p>
          <a:p>
            <a:pPr marL="2514600" algn="just">
              <a:buFont typeface="Arial" pitchFamily="34" charset="0"/>
              <a:buChar char="•"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Мужество</a:t>
            </a:r>
            <a:r>
              <a:rPr lang="ru-RU" sz="4000" dirty="0"/>
              <a:t> </a:t>
            </a:r>
            <a:endParaRPr lang="ru-RU" sz="4000" dirty="0" smtClean="0"/>
          </a:p>
          <a:p>
            <a:pPr marL="2514600" algn="just">
              <a:buFont typeface="Arial" pitchFamily="34" charset="0"/>
              <a:buChar char="•"/>
            </a:pP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Честь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049" name="Picture 1" descr="C:\Documents and Settings\ОРИОН\Мои документы\народы Кубани\pic_4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128" y="4149080"/>
            <a:ext cx="2880320" cy="25197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ОРИОН\Мои документы\Мои рисунки\фоны\pic_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pic>
        <p:nvPicPr>
          <p:cNvPr id="1026" name="Picture 2" descr="C:\Documents and Settings\ОРИОН\Мои документы\теремок\pic_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600" y="1484784"/>
            <a:ext cx="2476500" cy="2377058"/>
          </a:xfrm>
          <a:prstGeom prst="rect">
            <a:avLst/>
          </a:prstGeom>
          <a:noFill/>
        </p:spPr>
      </p:pic>
      <p:pic>
        <p:nvPicPr>
          <p:cNvPr id="1027" name="Picture 3" descr="C:\Documents and Settings\ОРИОН\Мои документы\теремок\pic_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8064" y="1556792"/>
            <a:ext cx="3048000" cy="2286000"/>
          </a:xfrm>
          <a:prstGeom prst="rect">
            <a:avLst/>
          </a:prstGeom>
          <a:noFill/>
        </p:spPr>
      </p:pic>
      <p:pic>
        <p:nvPicPr>
          <p:cNvPr id="1029" name="Picture 5" descr="C:\Documents and Settings\ОРИОН\Мои документы\теремок\pic_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87624" y="4149080"/>
            <a:ext cx="2026915" cy="249307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23528" y="404664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Религии на Кубани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80112" y="4077072"/>
            <a:ext cx="2016224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ОРИОН\Мои документы\Мои рисунки\фоны\pic_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1520" y="188640"/>
            <a:ext cx="8712968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Интернет – ресурсы:</a:t>
            </a:r>
          </a:p>
          <a:p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/>
              </a:rPr>
              <a:t>http://www.sochi-expo.ru/images/main/sm_680.jpg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- герб Кубани</a:t>
            </a:r>
          </a:p>
          <a:p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4"/>
              </a:rPr>
              <a:t>http://img.news.open.by/upload/iblock/74b/yabloni_v_cvety-2.jpg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- цветущая яблоня</a:t>
            </a:r>
          </a:p>
          <a:p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5"/>
              </a:rPr>
              <a:t>http://pioss.net/uploads/images/00/01/48/2010/12/18/81cf06.jpg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- муфтий </a:t>
            </a:r>
          </a:p>
          <a:p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6"/>
              </a:rPr>
              <a:t>http://papaboyspolska.files.wordpress.com/2009/04/patriarcha-cyryl.jpg?w=180&amp;h=271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 митрополит Кирилл</a:t>
            </a:r>
          </a:p>
          <a:p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7"/>
              </a:rPr>
              <a:t>http://images-5.moifoto.ru/small/1/371/2189051lrh.jpg?1286119678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 мечеть</a:t>
            </a:r>
          </a:p>
          <a:p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8"/>
              </a:rPr>
              <a:t>http://www.yuga.ru/media/vladikavkaz_hram_b01__7p4youw.jpg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- православный храм</a:t>
            </a:r>
          </a:p>
          <a:p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9"/>
              </a:rPr>
              <a:t>http://www.bg-znanie.ru/articles/192/Adighi3.jpg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- народные танцы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адыгов</a:t>
            </a:r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10"/>
              </a:rPr>
              <a:t>http://www.absolutbank.ru/images/promo/140x120_o_pen.gif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- рисунок дома</a:t>
            </a:r>
          </a:p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Сценарии семейные. Сценарий №5987 </a:t>
            </a:r>
          </a:p>
          <a:p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11"/>
              </a:rPr>
              <a:t>http://nowobaib.narod.ru/scen3.htm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- Пословицы о семье (слайд№3) </a:t>
            </a:r>
          </a:p>
          <a:p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12"/>
              </a:rPr>
              <a:t>http://virt-circassia.ucoz.com/publ/3-1-0-186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- пять принципов адыгской этики</a:t>
            </a:r>
          </a:p>
          <a:p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13"/>
              </a:rPr>
              <a:t>http://digestweb.ru/uploads/posted/id_34227.jpg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- казачья семья </a:t>
            </a:r>
          </a:p>
          <a:p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</a:t>
            </a:r>
          </a:p>
          <a:p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243</Words>
  <Application>Microsoft Office PowerPoint</Application>
  <PresentationFormat>Экран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ORION</dc:creator>
  <cp:lastModifiedBy>ORION</cp:lastModifiedBy>
  <cp:revision>24</cp:revision>
  <dcterms:created xsi:type="dcterms:W3CDTF">2011-05-19T20:18:19Z</dcterms:created>
  <dcterms:modified xsi:type="dcterms:W3CDTF">2011-06-11T11:40:25Z</dcterms:modified>
</cp:coreProperties>
</file>